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embeddedFontLst>
    <p:embeddedFont>
      <p:font typeface="Aglet Slab Light" panose="020F03030302020B0203" pitchFamily="34" charset="0"/>
      <p: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Bold" panose="00000800000000000000" pitchFamily="2" charset="0"/>
      <p:regular r:id="rId35"/>
      <p:bold r:id="rId36"/>
    </p:embeddedFont>
    <p:embeddedFont>
      <p:font typeface="Montserrat Classic" panose="020B0604020202020204" charset="0"/>
      <p:regular r:id="rId37"/>
      <p:bold r:id="rId38"/>
      <p:italic r:id="rId39"/>
      <p:boldItalic r:id="rId40"/>
    </p:embeddedFont>
    <p:embeddedFont>
      <p:font typeface="Montserrat SemiBold" panose="00000700000000000000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9"/>
    <a:srgbClr val="42A7C6"/>
    <a:srgbClr val="FF5F00"/>
    <a:srgbClr val="003A5D"/>
    <a:srgbClr val="006646"/>
    <a:srgbClr val="722282"/>
    <a:srgbClr val="FF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F2394-202B-468A-80DA-047AB3B3AB4F}" v="19" dt="2026-02-20T17:33:57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66" d="100"/>
          <a:sy n="66" d="100"/>
        </p:scale>
        <p:origin x="7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29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 Geraci" userId="98f88452-8cbe-438c-a599-710721bc2e6d" providerId="ADAL" clId="{4F4429C8-CCCA-49B0-B757-154567BC0DF2}"/>
    <pc:docChg chg="custSel addSld delSld modSld">
      <pc:chgData name="Luci Geraci" userId="98f88452-8cbe-438c-a599-710721bc2e6d" providerId="ADAL" clId="{4F4429C8-CCCA-49B0-B757-154567BC0DF2}" dt="2026-02-20T17:34:01.764" v="78" actId="478"/>
      <pc:docMkLst>
        <pc:docMk/>
      </pc:docMkLst>
      <pc:sldChg chg="new">
        <pc:chgData name="Luci Geraci" userId="98f88452-8cbe-438c-a599-710721bc2e6d" providerId="ADAL" clId="{4F4429C8-CCCA-49B0-B757-154567BC0DF2}" dt="2026-02-20T17:30:55.244" v="1" actId="680"/>
        <pc:sldMkLst>
          <pc:docMk/>
          <pc:sldMk cId="2362914294" sldId="256"/>
        </pc:sldMkLst>
      </pc:sldChg>
      <pc:sldChg chg="new">
        <pc:chgData name="Luci Geraci" userId="98f88452-8cbe-438c-a599-710721bc2e6d" providerId="ADAL" clId="{4F4429C8-CCCA-49B0-B757-154567BC0DF2}" dt="2026-02-20T17:30:58.646" v="2" actId="680"/>
        <pc:sldMkLst>
          <pc:docMk/>
          <pc:sldMk cId="2674729283" sldId="257"/>
        </pc:sldMkLst>
      </pc:sldChg>
      <pc:sldChg chg="addSp delSp modSp new mod modClrScheme chgLayout">
        <pc:chgData name="Luci Geraci" userId="98f88452-8cbe-438c-a599-710721bc2e6d" providerId="ADAL" clId="{4F4429C8-CCCA-49B0-B757-154567BC0DF2}" dt="2026-02-20T17:31:08.723" v="5" actId="700"/>
        <pc:sldMkLst>
          <pc:docMk/>
          <pc:sldMk cId="1106350997" sldId="258"/>
        </pc:sldMkLst>
        <pc:spChg chg="del mod ord">
          <ac:chgData name="Luci Geraci" userId="98f88452-8cbe-438c-a599-710721bc2e6d" providerId="ADAL" clId="{4F4429C8-CCCA-49B0-B757-154567BC0DF2}" dt="2026-02-20T17:31:04.937" v="4" actId="700"/>
          <ac:spMkLst>
            <pc:docMk/>
            <pc:sldMk cId="1106350997" sldId="258"/>
            <ac:spMk id="2" creationId="{88115742-0651-A004-B412-24D07E633313}"/>
          </ac:spMkLst>
        </pc:spChg>
        <pc:spChg chg="del">
          <ac:chgData name="Luci Geraci" userId="98f88452-8cbe-438c-a599-710721bc2e6d" providerId="ADAL" clId="{4F4429C8-CCCA-49B0-B757-154567BC0DF2}" dt="2026-02-20T17:31:04.937" v="4" actId="700"/>
          <ac:spMkLst>
            <pc:docMk/>
            <pc:sldMk cId="1106350997" sldId="258"/>
            <ac:spMk id="3" creationId="{3FD07446-CBD6-0B09-9F52-DCF59B1EC483}"/>
          </ac:spMkLst>
        </pc:spChg>
        <pc:spChg chg="add del mod ord">
          <ac:chgData name="Luci Geraci" userId="98f88452-8cbe-438c-a599-710721bc2e6d" providerId="ADAL" clId="{4F4429C8-CCCA-49B0-B757-154567BC0DF2}" dt="2026-02-20T17:31:08.723" v="5" actId="700"/>
          <ac:spMkLst>
            <pc:docMk/>
            <pc:sldMk cId="1106350997" sldId="258"/>
            <ac:spMk id="4" creationId="{E88DF504-139E-2020-4DA7-BB618B26B95F}"/>
          </ac:spMkLst>
        </pc:spChg>
        <pc:spChg chg="add del mod ord">
          <ac:chgData name="Luci Geraci" userId="98f88452-8cbe-438c-a599-710721bc2e6d" providerId="ADAL" clId="{4F4429C8-CCCA-49B0-B757-154567BC0DF2}" dt="2026-02-20T17:31:08.723" v="5" actId="700"/>
          <ac:spMkLst>
            <pc:docMk/>
            <pc:sldMk cId="1106350997" sldId="258"/>
            <ac:spMk id="5" creationId="{B57F7DA3-2AC6-546B-34D2-3DFB01990EB0}"/>
          </ac:spMkLst>
        </pc:spChg>
        <pc:spChg chg="add del mod ord">
          <ac:chgData name="Luci Geraci" userId="98f88452-8cbe-438c-a599-710721bc2e6d" providerId="ADAL" clId="{4F4429C8-CCCA-49B0-B757-154567BC0DF2}" dt="2026-02-20T17:31:08.723" v="5" actId="700"/>
          <ac:spMkLst>
            <pc:docMk/>
            <pc:sldMk cId="1106350997" sldId="258"/>
            <ac:spMk id="6" creationId="{1AB296B0-E9E4-8CCE-1494-12F6B7AD5B8C}"/>
          </ac:spMkLst>
        </pc:spChg>
        <pc:spChg chg="add mod ord">
          <ac:chgData name="Luci Geraci" userId="98f88452-8cbe-438c-a599-710721bc2e6d" providerId="ADAL" clId="{4F4429C8-CCCA-49B0-B757-154567BC0DF2}" dt="2026-02-20T17:31:08.723" v="5" actId="700"/>
          <ac:spMkLst>
            <pc:docMk/>
            <pc:sldMk cId="1106350997" sldId="258"/>
            <ac:spMk id="7" creationId="{F9A58FE8-CB18-0593-8A43-9CE3FD284219}"/>
          </ac:spMkLst>
        </pc:spChg>
        <pc:spChg chg="add mod ord">
          <ac:chgData name="Luci Geraci" userId="98f88452-8cbe-438c-a599-710721bc2e6d" providerId="ADAL" clId="{4F4429C8-CCCA-49B0-B757-154567BC0DF2}" dt="2026-02-20T17:31:08.723" v="5" actId="700"/>
          <ac:spMkLst>
            <pc:docMk/>
            <pc:sldMk cId="1106350997" sldId="258"/>
            <ac:spMk id="8" creationId="{0F4A38BA-3B56-6A5A-ED64-77A610E938AD}"/>
          </ac:spMkLst>
        </pc:spChg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948712297" sldId="258"/>
        </pc:sldMkLst>
      </pc:sldChg>
      <pc:sldChg chg="addSp delSp modSp new mod modClrScheme chgLayout">
        <pc:chgData name="Luci Geraci" userId="98f88452-8cbe-438c-a599-710721bc2e6d" providerId="ADAL" clId="{4F4429C8-CCCA-49B0-B757-154567BC0DF2}" dt="2026-02-20T17:31:14.465" v="7" actId="700"/>
        <pc:sldMkLst>
          <pc:docMk/>
          <pc:sldMk cId="1033611022" sldId="259"/>
        </pc:sldMkLst>
        <pc:spChg chg="del mod ord">
          <ac:chgData name="Luci Geraci" userId="98f88452-8cbe-438c-a599-710721bc2e6d" providerId="ADAL" clId="{4F4429C8-CCCA-49B0-B757-154567BC0DF2}" dt="2026-02-20T17:31:14.465" v="7" actId="700"/>
          <ac:spMkLst>
            <pc:docMk/>
            <pc:sldMk cId="1033611022" sldId="259"/>
            <ac:spMk id="2" creationId="{7C113620-BCF5-DB0A-0268-FABE3755F43F}"/>
          </ac:spMkLst>
        </pc:spChg>
        <pc:spChg chg="del mod ord">
          <ac:chgData name="Luci Geraci" userId="98f88452-8cbe-438c-a599-710721bc2e6d" providerId="ADAL" clId="{4F4429C8-CCCA-49B0-B757-154567BC0DF2}" dt="2026-02-20T17:31:14.465" v="7" actId="700"/>
          <ac:spMkLst>
            <pc:docMk/>
            <pc:sldMk cId="1033611022" sldId="259"/>
            <ac:spMk id="3" creationId="{EA575863-AD4C-E4AD-C36B-68B34873DB65}"/>
          </ac:spMkLst>
        </pc:spChg>
        <pc:spChg chg="add mod ord">
          <ac:chgData name="Luci Geraci" userId="98f88452-8cbe-438c-a599-710721bc2e6d" providerId="ADAL" clId="{4F4429C8-CCCA-49B0-B757-154567BC0DF2}" dt="2026-02-20T17:31:14.465" v="7" actId="700"/>
          <ac:spMkLst>
            <pc:docMk/>
            <pc:sldMk cId="1033611022" sldId="259"/>
            <ac:spMk id="4" creationId="{52C8EB8B-6803-1954-A577-7AB7F65C5510}"/>
          </ac:spMkLst>
        </pc:spChg>
        <pc:spChg chg="add mod ord">
          <ac:chgData name="Luci Geraci" userId="98f88452-8cbe-438c-a599-710721bc2e6d" providerId="ADAL" clId="{4F4429C8-CCCA-49B0-B757-154567BC0DF2}" dt="2026-02-20T17:31:14.465" v="7" actId="700"/>
          <ac:spMkLst>
            <pc:docMk/>
            <pc:sldMk cId="1033611022" sldId="259"/>
            <ac:spMk id="5" creationId="{94A2EBE1-5677-E08E-1ADA-C24DDB683959}"/>
          </ac:spMkLst>
        </pc:spChg>
        <pc:spChg chg="add mod ord">
          <ac:chgData name="Luci Geraci" userId="98f88452-8cbe-438c-a599-710721bc2e6d" providerId="ADAL" clId="{4F4429C8-CCCA-49B0-B757-154567BC0DF2}" dt="2026-02-20T17:31:14.465" v="7" actId="700"/>
          <ac:spMkLst>
            <pc:docMk/>
            <pc:sldMk cId="1033611022" sldId="259"/>
            <ac:spMk id="6" creationId="{21185074-8FA0-630A-C8F1-EF3F55A8DFDE}"/>
          </ac:spMkLst>
        </pc:spChg>
      </pc:sldChg>
      <pc:sldChg chg="addSp delSp modSp new mod modClrScheme chgLayout">
        <pc:chgData name="Luci Geraci" userId="98f88452-8cbe-438c-a599-710721bc2e6d" providerId="ADAL" clId="{4F4429C8-CCCA-49B0-B757-154567BC0DF2}" dt="2026-02-20T17:31:43.293" v="27" actId="700"/>
        <pc:sldMkLst>
          <pc:docMk/>
          <pc:sldMk cId="479008733" sldId="260"/>
        </pc:sldMkLst>
        <pc:spChg chg="del mod ord">
          <ac:chgData name="Luci Geraci" userId="98f88452-8cbe-438c-a599-710721bc2e6d" providerId="ADAL" clId="{4F4429C8-CCCA-49B0-B757-154567BC0DF2}" dt="2026-02-20T17:31:43.293" v="27" actId="700"/>
          <ac:spMkLst>
            <pc:docMk/>
            <pc:sldMk cId="479008733" sldId="260"/>
            <ac:spMk id="2" creationId="{9FC8065F-CA8C-30D3-5A30-E56B30EEA9FE}"/>
          </ac:spMkLst>
        </pc:spChg>
        <pc:spChg chg="mod ord">
          <ac:chgData name="Luci Geraci" userId="98f88452-8cbe-438c-a599-710721bc2e6d" providerId="ADAL" clId="{4F4429C8-CCCA-49B0-B757-154567BC0DF2}" dt="2026-02-20T17:31:43.293" v="27" actId="700"/>
          <ac:spMkLst>
            <pc:docMk/>
            <pc:sldMk cId="479008733" sldId="260"/>
            <ac:spMk id="3" creationId="{27B68563-0606-0966-13F4-9F23DCF78844}"/>
          </ac:spMkLst>
        </pc:spChg>
        <pc:spChg chg="del">
          <ac:chgData name="Luci Geraci" userId="98f88452-8cbe-438c-a599-710721bc2e6d" providerId="ADAL" clId="{4F4429C8-CCCA-49B0-B757-154567BC0DF2}" dt="2026-02-20T17:31:43.293" v="27" actId="700"/>
          <ac:spMkLst>
            <pc:docMk/>
            <pc:sldMk cId="479008733" sldId="260"/>
            <ac:spMk id="4" creationId="{7C834265-935F-C7F7-2B7E-078FD1ABEB0B}"/>
          </ac:spMkLst>
        </pc:spChg>
        <pc:spChg chg="del">
          <ac:chgData name="Luci Geraci" userId="98f88452-8cbe-438c-a599-710721bc2e6d" providerId="ADAL" clId="{4F4429C8-CCCA-49B0-B757-154567BC0DF2}" dt="2026-02-20T17:31:43.293" v="27" actId="700"/>
          <ac:spMkLst>
            <pc:docMk/>
            <pc:sldMk cId="479008733" sldId="260"/>
            <ac:spMk id="5" creationId="{A7F60D76-10FF-25FE-451C-60CBED4C5C53}"/>
          </ac:spMkLst>
        </pc:spChg>
        <pc:spChg chg="add mod ord">
          <ac:chgData name="Luci Geraci" userId="98f88452-8cbe-438c-a599-710721bc2e6d" providerId="ADAL" clId="{4F4429C8-CCCA-49B0-B757-154567BC0DF2}" dt="2026-02-20T17:31:43.293" v="27" actId="700"/>
          <ac:spMkLst>
            <pc:docMk/>
            <pc:sldMk cId="479008733" sldId="260"/>
            <ac:spMk id="6" creationId="{0B41FD30-DC5B-F31F-8CB7-D3888AEA6A84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1:47.101" v="28" actId="700"/>
        <pc:sldMkLst>
          <pc:docMk/>
          <pc:sldMk cId="478448341" sldId="261"/>
        </pc:sldMkLst>
        <pc:spChg chg="del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2" creationId="{72DDA2F8-BD03-2144-4D43-B434C26DAA63}"/>
          </ac:spMkLst>
        </pc:spChg>
        <pc:spChg chg="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3" creationId="{BF3EE051-DA1B-C823-AD75-24A4487FC140}"/>
          </ac:spMkLst>
        </pc:spChg>
        <pc:spChg chg="del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4" creationId="{2866FE6E-1EAC-C307-C36E-81DB80BED264}"/>
          </ac:spMkLst>
        </pc:spChg>
        <pc:spChg chg="del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5" creationId="{0B303694-45CE-DDCC-C660-AA8E6DD79B0F}"/>
          </ac:spMkLst>
        </pc:spChg>
        <pc:spChg chg="add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6" creationId="{147F51D0-110C-44CB-7E58-9EEBDAC6CB56}"/>
          </ac:spMkLst>
        </pc:spChg>
        <pc:spChg chg="add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7" creationId="{0045C06B-99E7-2874-6069-A881C6F62301}"/>
          </ac:spMkLst>
        </pc:spChg>
        <pc:spChg chg="add mod ord">
          <ac:chgData name="Luci Geraci" userId="98f88452-8cbe-438c-a599-710721bc2e6d" providerId="ADAL" clId="{4F4429C8-CCCA-49B0-B757-154567BC0DF2}" dt="2026-02-20T17:31:47.101" v="28" actId="700"/>
          <ac:spMkLst>
            <pc:docMk/>
            <pc:sldMk cId="478448341" sldId="261"/>
            <ac:spMk id="8" creationId="{5677AF42-3ED1-A92A-E80C-0BAF54441BCE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1:55.107" v="29" actId="700"/>
        <pc:sldMkLst>
          <pc:docMk/>
          <pc:sldMk cId="2125489883" sldId="262"/>
        </pc:sldMkLst>
        <pc:spChg chg="del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2" creationId="{1FF0C75B-58F1-62C3-7823-1E6702C1EDBF}"/>
          </ac:spMkLst>
        </pc:spChg>
        <pc:spChg chg="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3" creationId="{00C2A5B6-A7AE-65C9-60E5-83C21CF8996A}"/>
          </ac:spMkLst>
        </pc:spChg>
        <pc:spChg chg="del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4" creationId="{B519543D-F724-4A33-B01F-FA2D90DAA4F3}"/>
          </ac:spMkLst>
        </pc:spChg>
        <pc:spChg chg="del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5" creationId="{F2B4AF9F-5685-E1AD-56D3-DF96A016C21B}"/>
          </ac:spMkLst>
        </pc:spChg>
        <pc:spChg chg="add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6" creationId="{F7FE7FA6-305C-F17D-B783-B377EC9AD0AA}"/>
          </ac:spMkLst>
        </pc:spChg>
        <pc:spChg chg="add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7" creationId="{C26EA1AF-3206-71FD-41E1-47676C78F386}"/>
          </ac:spMkLst>
        </pc:spChg>
        <pc:spChg chg="add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8" creationId="{8909F207-DC2C-580A-3FBA-FE790040709F}"/>
          </ac:spMkLst>
        </pc:spChg>
        <pc:spChg chg="add mod ord">
          <ac:chgData name="Luci Geraci" userId="98f88452-8cbe-438c-a599-710721bc2e6d" providerId="ADAL" clId="{4F4429C8-CCCA-49B0-B757-154567BC0DF2}" dt="2026-02-20T17:31:55.107" v="29" actId="700"/>
          <ac:spMkLst>
            <pc:docMk/>
            <pc:sldMk cId="2125489883" sldId="262"/>
            <ac:spMk id="9" creationId="{021D5C38-B4C9-D3D4-0A3B-BE1382E1CAFC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01.981" v="30" actId="700"/>
        <pc:sldMkLst>
          <pc:docMk/>
          <pc:sldMk cId="1268064659" sldId="263"/>
        </pc:sldMkLst>
        <pc:spChg chg="del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2" creationId="{7CE20B3A-8BAE-C8F5-B7B7-48018261EDDB}"/>
          </ac:spMkLst>
        </pc:spChg>
        <pc:spChg chg="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3" creationId="{D1BB80D4-DF27-22A7-82AE-67419DBAB02C}"/>
          </ac:spMkLst>
        </pc:spChg>
        <pc:spChg chg="del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4" creationId="{67B54D34-D33A-1BB8-434F-F36A7EE6A359}"/>
          </ac:spMkLst>
        </pc:spChg>
        <pc:spChg chg="del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5" creationId="{9FBCB0F8-C4A1-F287-126F-BFB9088C13DC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6" creationId="{57DE413D-DD53-55AB-148E-56477C66C67E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7" creationId="{6F39B213-E42C-B033-FC6D-5A58A9FD1CF4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8" creationId="{E360F1B5-0F3E-F261-8F44-E48632828AFF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9" creationId="{CA69AB80-0A3E-18C4-BBFB-8F1A3C920CD0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10" creationId="{E036D58B-2574-899E-90D6-F054420CB13A}"/>
          </ac:spMkLst>
        </pc:spChg>
        <pc:spChg chg="add mod ord">
          <ac:chgData name="Luci Geraci" userId="98f88452-8cbe-438c-a599-710721bc2e6d" providerId="ADAL" clId="{4F4429C8-CCCA-49B0-B757-154567BC0DF2}" dt="2026-02-20T17:32:01.981" v="30" actId="700"/>
          <ac:spMkLst>
            <pc:docMk/>
            <pc:sldMk cId="1268064659" sldId="263"/>
            <ac:spMk id="11" creationId="{DC4FD814-5F4A-07F6-319C-C00BAF6A1E06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05.812" v="31" actId="700"/>
        <pc:sldMkLst>
          <pc:docMk/>
          <pc:sldMk cId="3645309237" sldId="264"/>
        </pc:sldMkLst>
        <pc:spChg chg="del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2" creationId="{17F76001-6F68-33D5-62AA-81B90AE4518B}"/>
          </ac:spMkLst>
        </pc:spChg>
        <pc:spChg chg="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3" creationId="{863205EF-0354-D018-9797-B1512F4FA564}"/>
          </ac:spMkLst>
        </pc:spChg>
        <pc:spChg chg="del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4" creationId="{58674C60-CF57-7360-F333-24CD2B3AF970}"/>
          </ac:spMkLst>
        </pc:spChg>
        <pc:spChg chg="del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5" creationId="{0016B1F2-0CDD-458E-1058-A0CB44A0AD13}"/>
          </ac:spMkLst>
        </pc:spChg>
        <pc:spChg chg="add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6" creationId="{94BEF681-EF73-4538-D2E6-02B461B4C2D0}"/>
          </ac:spMkLst>
        </pc:spChg>
        <pc:spChg chg="add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7" creationId="{72A39D6A-D534-42A4-1C8A-80D07574D0BD}"/>
          </ac:spMkLst>
        </pc:spChg>
        <pc:spChg chg="add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8" creationId="{32C665B9-BE74-9537-907D-DA327910486E}"/>
          </ac:spMkLst>
        </pc:spChg>
        <pc:spChg chg="add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9" creationId="{BA7FD486-FDBD-B938-BEE7-C93A37C9E3EB}"/>
          </ac:spMkLst>
        </pc:spChg>
        <pc:spChg chg="add mod ord">
          <ac:chgData name="Luci Geraci" userId="98f88452-8cbe-438c-a599-710721bc2e6d" providerId="ADAL" clId="{4F4429C8-CCCA-49B0-B757-154567BC0DF2}" dt="2026-02-20T17:32:05.812" v="31" actId="700"/>
          <ac:spMkLst>
            <pc:docMk/>
            <pc:sldMk cId="3645309237" sldId="264"/>
            <ac:spMk id="10" creationId="{F957847A-903A-20AA-755E-17CF93068CED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09.082" v="32" actId="700"/>
        <pc:sldMkLst>
          <pc:docMk/>
          <pc:sldMk cId="752798736" sldId="265"/>
        </pc:sldMkLst>
        <pc:spChg chg="del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2" creationId="{46BF4C21-F2B2-DE79-2619-D361DFB785EE}"/>
          </ac:spMkLst>
        </pc:spChg>
        <pc:spChg chg="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3" creationId="{AD37D343-E626-3B6C-85D2-E753BADB98E8}"/>
          </ac:spMkLst>
        </pc:spChg>
        <pc:spChg chg="del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4" creationId="{F515B12C-1A2E-0474-AC66-E840E1BB6266}"/>
          </ac:spMkLst>
        </pc:spChg>
        <pc:spChg chg="del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5" creationId="{CEDF073E-871E-D5A4-1EDC-9F42CAF22969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6" creationId="{CFDE5CC8-BAEE-B1A7-5621-3C4726E9165C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7" creationId="{66A78002-6DED-CAF3-4532-5C0442102F5A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8" creationId="{A6B05130-B953-0AE7-465B-FF6BC538834E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9" creationId="{2FF16197-0214-315A-CDF6-7D01E5F79AAB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10" creationId="{1FA94AFB-2F70-B764-5A6E-AA62AA0EE28A}"/>
          </ac:spMkLst>
        </pc:spChg>
        <pc:spChg chg="add mod ord">
          <ac:chgData name="Luci Geraci" userId="98f88452-8cbe-438c-a599-710721bc2e6d" providerId="ADAL" clId="{4F4429C8-CCCA-49B0-B757-154567BC0DF2}" dt="2026-02-20T17:32:09.082" v="32" actId="700"/>
          <ac:spMkLst>
            <pc:docMk/>
            <pc:sldMk cId="752798736" sldId="265"/>
            <ac:spMk id="11" creationId="{9B6AEE69-4D18-7EEC-193D-0C2CE6D6D6FA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12.938" v="33" actId="700"/>
        <pc:sldMkLst>
          <pc:docMk/>
          <pc:sldMk cId="2985233561" sldId="266"/>
        </pc:sldMkLst>
        <pc:spChg chg="del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2" creationId="{8C8426EA-2726-F3F8-7666-7859DE923212}"/>
          </ac:spMkLst>
        </pc:spChg>
        <pc:spChg chg="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3" creationId="{B9D46EA6-FC9A-2A18-21C6-E38308E87904}"/>
          </ac:spMkLst>
        </pc:spChg>
        <pc:spChg chg="del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4" creationId="{9DC6CC65-1766-FC89-5C91-558AD4BA345F}"/>
          </ac:spMkLst>
        </pc:spChg>
        <pc:spChg chg="del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5" creationId="{67BE7407-B441-B43B-57D0-28F8B9B0361C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7" creationId="{376B4898-4391-15DB-AD09-1C44952E7E26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8" creationId="{2ED0876A-DEFF-7DEF-D0FB-0145B665BAD9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10" creationId="{09798C00-BE6D-D9C7-2B1A-831657296FE9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11" creationId="{2D4B9C82-E0E5-DCEE-F2E7-E6FBC5618A16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13" creationId="{7C449C33-9001-2C26-88D5-952477D569E5}"/>
          </ac:spMkLst>
        </pc:spChg>
        <pc:spChg chg="add mod ord">
          <ac:chgData name="Luci Geraci" userId="98f88452-8cbe-438c-a599-710721bc2e6d" providerId="ADAL" clId="{4F4429C8-CCCA-49B0-B757-154567BC0DF2}" dt="2026-02-20T17:32:12.938" v="33" actId="700"/>
          <ac:spMkLst>
            <pc:docMk/>
            <pc:sldMk cId="2985233561" sldId="266"/>
            <ac:spMk id="14" creationId="{DEE36AB3-4CA5-B4FE-C108-0D4604DA195B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17.941" v="34" actId="700"/>
        <pc:sldMkLst>
          <pc:docMk/>
          <pc:sldMk cId="760888730" sldId="267"/>
        </pc:sldMkLst>
        <pc:spChg chg="del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2" creationId="{41152646-A545-0BC5-FE7D-B44A8C4F6E82}"/>
          </ac:spMkLst>
        </pc:spChg>
        <pc:spChg chg="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3" creationId="{8C6AA0EC-869D-068D-7607-73588DBF2553}"/>
          </ac:spMkLst>
        </pc:spChg>
        <pc:spChg chg="del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4" creationId="{29ACDA64-0971-1F2D-DFDC-A2118C594EFC}"/>
          </ac:spMkLst>
        </pc:spChg>
        <pc:spChg chg="del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5" creationId="{402DC79C-5246-8E92-22B2-D44ED0787691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6" creationId="{B71B5861-7D0F-A5F7-E1EF-E9510B186B8F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7" creationId="{264940F5-19D5-D6F3-6166-02378605F432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8" creationId="{F3AF1BE1-9599-7E01-B4D8-0BF7009686B0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9" creationId="{C717AA3D-D99F-084B-E065-6B1F33978164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11" creationId="{D7AF19BC-8ED0-E5CD-CBC7-587F6F1C505B}"/>
          </ac:spMkLst>
        </pc:spChg>
        <pc:spChg chg="add mod ord">
          <ac:chgData name="Luci Geraci" userId="98f88452-8cbe-438c-a599-710721bc2e6d" providerId="ADAL" clId="{4F4429C8-CCCA-49B0-B757-154567BC0DF2}" dt="2026-02-20T17:32:17.941" v="34" actId="700"/>
          <ac:spMkLst>
            <pc:docMk/>
            <pc:sldMk cId="760888730" sldId="267"/>
            <ac:spMk id="12" creationId="{0BE62325-3FDE-F783-E37C-0C62C153EA68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22.624" v="35" actId="700"/>
        <pc:sldMkLst>
          <pc:docMk/>
          <pc:sldMk cId="4117586897" sldId="268"/>
        </pc:sldMkLst>
        <pc:spChg chg="del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2" creationId="{D1908767-FD66-38C8-CD2F-D094DDD0C1B6}"/>
          </ac:spMkLst>
        </pc:spChg>
        <pc:spChg chg="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3" creationId="{80A767F4-75AD-0FA9-AF27-BD80F61EC663}"/>
          </ac:spMkLst>
        </pc:spChg>
        <pc:spChg chg="del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4" creationId="{17A73329-02A7-6534-7793-681DE7361B42}"/>
          </ac:spMkLst>
        </pc:spChg>
        <pc:spChg chg="del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5" creationId="{E7DE74A0-B2F8-B7C5-C024-CD04F091C338}"/>
          </ac:spMkLst>
        </pc:spChg>
        <pc:spChg chg="add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6" creationId="{5C1AE7B8-A044-1FE5-F97E-B6073A9BFB4B}"/>
          </ac:spMkLst>
        </pc:spChg>
        <pc:spChg chg="add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7" creationId="{A056E15C-4CBC-1880-9EAE-B1613D434587}"/>
          </ac:spMkLst>
        </pc:spChg>
        <pc:spChg chg="add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8" creationId="{FB900B8B-F6E7-FBD9-11F6-F2EDD9C52C8E}"/>
          </ac:spMkLst>
        </pc:spChg>
        <pc:spChg chg="add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9" creationId="{1C348716-9756-BD9F-442B-7CC8BA30F5A3}"/>
          </ac:spMkLst>
        </pc:spChg>
        <pc:spChg chg="add mod ord">
          <ac:chgData name="Luci Geraci" userId="98f88452-8cbe-438c-a599-710721bc2e6d" providerId="ADAL" clId="{4F4429C8-CCCA-49B0-B757-154567BC0DF2}" dt="2026-02-20T17:32:22.624" v="35" actId="700"/>
          <ac:spMkLst>
            <pc:docMk/>
            <pc:sldMk cId="4117586897" sldId="268"/>
            <ac:spMk id="10" creationId="{2557F3E3-9788-168C-8AF2-1E5AF88D713D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28.230" v="36" actId="700"/>
        <pc:sldMkLst>
          <pc:docMk/>
          <pc:sldMk cId="3239520058" sldId="269"/>
        </pc:sldMkLst>
        <pc:spChg chg="del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2" creationId="{B58F01E3-CF3D-551F-CA9E-2E3930B9C2B7}"/>
          </ac:spMkLst>
        </pc:spChg>
        <pc:spChg chg="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3" creationId="{6E45F3E4-99EA-12A0-76DD-B7FE48DB63CD}"/>
          </ac:spMkLst>
        </pc:spChg>
        <pc:spChg chg="del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4" creationId="{426EF953-6C07-6F7E-954B-AC1597A6BEF7}"/>
          </ac:spMkLst>
        </pc:spChg>
        <pc:spChg chg="del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5" creationId="{28CAB066-B3AB-11FA-6774-6B864644CCD1}"/>
          </ac:spMkLst>
        </pc:spChg>
        <pc:spChg chg="add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6" creationId="{CED88644-A757-FB2F-1FE0-4DA05B4587AC}"/>
          </ac:spMkLst>
        </pc:spChg>
        <pc:spChg chg="add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7" creationId="{38989824-44D8-F4E5-64EE-584C581B8B96}"/>
          </ac:spMkLst>
        </pc:spChg>
        <pc:spChg chg="add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8" creationId="{DB273F79-E184-542D-E79F-D9E160876E7E}"/>
          </ac:spMkLst>
        </pc:spChg>
        <pc:spChg chg="add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9" creationId="{50E742DF-EC7F-A8B1-FE4F-FE4FBEF4B5B9}"/>
          </ac:spMkLst>
        </pc:spChg>
        <pc:spChg chg="add mod ord">
          <ac:chgData name="Luci Geraci" userId="98f88452-8cbe-438c-a599-710721bc2e6d" providerId="ADAL" clId="{4F4429C8-CCCA-49B0-B757-154567BC0DF2}" dt="2026-02-20T17:32:28.230" v="36" actId="700"/>
          <ac:spMkLst>
            <pc:docMk/>
            <pc:sldMk cId="3239520058" sldId="269"/>
            <ac:spMk id="10" creationId="{ACB9E9E0-7CF9-2C33-8356-9AC30B7F11EC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32.100" v="37" actId="700"/>
        <pc:sldMkLst>
          <pc:docMk/>
          <pc:sldMk cId="2124497353" sldId="270"/>
        </pc:sldMkLst>
        <pc:spChg chg="del mod ord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2" creationId="{6CFCF538-CC4E-3D21-85AB-F0BF9834DD84}"/>
          </ac:spMkLst>
        </pc:spChg>
        <pc:spChg chg="mod ord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3" creationId="{1A5424A8-E620-20CF-CA7D-DFD8072165DC}"/>
          </ac:spMkLst>
        </pc:spChg>
        <pc:spChg chg="del mod ord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4" creationId="{0AAE38BE-7A23-F057-8355-0DDA84286FD2}"/>
          </ac:spMkLst>
        </pc:spChg>
        <pc:spChg chg="del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5" creationId="{FA76CB78-B822-C22D-AE8A-4F0C9613D21D}"/>
          </ac:spMkLst>
        </pc:spChg>
        <pc:spChg chg="add mod ord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6" creationId="{08F3DA8E-CA34-4D41-954F-A3890883E185}"/>
          </ac:spMkLst>
        </pc:spChg>
        <pc:spChg chg="add mod ord">
          <ac:chgData name="Luci Geraci" userId="98f88452-8cbe-438c-a599-710721bc2e6d" providerId="ADAL" clId="{4F4429C8-CCCA-49B0-B757-154567BC0DF2}" dt="2026-02-20T17:32:32.100" v="37" actId="700"/>
          <ac:spMkLst>
            <pc:docMk/>
            <pc:sldMk cId="2124497353" sldId="270"/>
            <ac:spMk id="7" creationId="{52FF5F63-DF56-AE6C-9474-800F63D9DE58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38.144" v="38" actId="700"/>
        <pc:sldMkLst>
          <pc:docMk/>
          <pc:sldMk cId="869714185" sldId="271"/>
        </pc:sldMkLst>
        <pc:spChg chg="del mod ord">
          <ac:chgData name="Luci Geraci" userId="98f88452-8cbe-438c-a599-710721bc2e6d" providerId="ADAL" clId="{4F4429C8-CCCA-49B0-B757-154567BC0DF2}" dt="2026-02-20T17:32:38.144" v="38" actId="700"/>
          <ac:spMkLst>
            <pc:docMk/>
            <pc:sldMk cId="869714185" sldId="271"/>
            <ac:spMk id="2" creationId="{5B5AE46F-04B8-020B-99BF-0D04487A2DE9}"/>
          </ac:spMkLst>
        </pc:spChg>
        <pc:spChg chg="mod ord">
          <ac:chgData name="Luci Geraci" userId="98f88452-8cbe-438c-a599-710721bc2e6d" providerId="ADAL" clId="{4F4429C8-CCCA-49B0-B757-154567BC0DF2}" dt="2026-02-20T17:32:38.144" v="38" actId="700"/>
          <ac:spMkLst>
            <pc:docMk/>
            <pc:sldMk cId="869714185" sldId="271"/>
            <ac:spMk id="3" creationId="{5311B85C-CE72-CBCD-99CE-AC8DAC28E739}"/>
          </ac:spMkLst>
        </pc:spChg>
        <pc:spChg chg="del">
          <ac:chgData name="Luci Geraci" userId="98f88452-8cbe-438c-a599-710721bc2e6d" providerId="ADAL" clId="{4F4429C8-CCCA-49B0-B757-154567BC0DF2}" dt="2026-02-20T17:32:38.144" v="38" actId="700"/>
          <ac:spMkLst>
            <pc:docMk/>
            <pc:sldMk cId="869714185" sldId="271"/>
            <ac:spMk id="4" creationId="{7A3EC43E-62F3-E591-6977-1B0BBFD90BF0}"/>
          </ac:spMkLst>
        </pc:spChg>
        <pc:spChg chg="del">
          <ac:chgData name="Luci Geraci" userId="98f88452-8cbe-438c-a599-710721bc2e6d" providerId="ADAL" clId="{4F4429C8-CCCA-49B0-B757-154567BC0DF2}" dt="2026-02-20T17:32:38.144" v="38" actId="700"/>
          <ac:spMkLst>
            <pc:docMk/>
            <pc:sldMk cId="869714185" sldId="271"/>
            <ac:spMk id="5" creationId="{05255C20-F7BC-1144-4E27-004203CDD2AB}"/>
          </ac:spMkLst>
        </pc:spChg>
        <pc:spChg chg="add mod ord">
          <ac:chgData name="Luci Geraci" userId="98f88452-8cbe-438c-a599-710721bc2e6d" providerId="ADAL" clId="{4F4429C8-CCCA-49B0-B757-154567BC0DF2}" dt="2026-02-20T17:32:38.144" v="38" actId="700"/>
          <ac:spMkLst>
            <pc:docMk/>
            <pc:sldMk cId="869714185" sldId="271"/>
            <ac:spMk id="6" creationId="{F65C5F9B-0557-CF63-C304-1F927382A4D7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4:01.764" v="78" actId="478"/>
        <pc:sldMkLst>
          <pc:docMk/>
          <pc:sldMk cId="1797425054" sldId="272"/>
        </pc:sldMkLst>
        <pc:spChg chg="del mod ord">
          <ac:chgData name="Luci Geraci" userId="98f88452-8cbe-438c-a599-710721bc2e6d" providerId="ADAL" clId="{4F4429C8-CCCA-49B0-B757-154567BC0DF2}" dt="2026-02-20T17:32:46.662" v="39" actId="700"/>
          <ac:spMkLst>
            <pc:docMk/>
            <pc:sldMk cId="1797425054" sldId="272"/>
            <ac:spMk id="2" creationId="{22A0D066-AB54-A367-0EEC-879A9D5B9FAD}"/>
          </ac:spMkLst>
        </pc:spChg>
        <pc:spChg chg="mod ord">
          <ac:chgData name="Luci Geraci" userId="98f88452-8cbe-438c-a599-710721bc2e6d" providerId="ADAL" clId="{4F4429C8-CCCA-49B0-B757-154567BC0DF2}" dt="2026-02-20T17:32:46.662" v="39" actId="700"/>
          <ac:spMkLst>
            <pc:docMk/>
            <pc:sldMk cId="1797425054" sldId="272"/>
            <ac:spMk id="3" creationId="{A83807A5-583D-FCE5-22E8-96AB5B47CA6C}"/>
          </ac:spMkLst>
        </pc:spChg>
        <pc:spChg chg="del">
          <ac:chgData name="Luci Geraci" userId="98f88452-8cbe-438c-a599-710721bc2e6d" providerId="ADAL" clId="{4F4429C8-CCCA-49B0-B757-154567BC0DF2}" dt="2026-02-20T17:32:46.662" v="39" actId="700"/>
          <ac:spMkLst>
            <pc:docMk/>
            <pc:sldMk cId="1797425054" sldId="272"/>
            <ac:spMk id="4" creationId="{293E940D-5369-304E-B9FE-41F24A29B721}"/>
          </ac:spMkLst>
        </pc:spChg>
        <pc:spChg chg="del">
          <ac:chgData name="Luci Geraci" userId="98f88452-8cbe-438c-a599-710721bc2e6d" providerId="ADAL" clId="{4F4429C8-CCCA-49B0-B757-154567BC0DF2}" dt="2026-02-20T17:32:46.662" v="39" actId="700"/>
          <ac:spMkLst>
            <pc:docMk/>
            <pc:sldMk cId="1797425054" sldId="272"/>
            <ac:spMk id="5" creationId="{8AF84666-D504-AD66-64AF-328D69B11D41}"/>
          </ac:spMkLst>
        </pc:spChg>
        <pc:spChg chg="add mod ord">
          <ac:chgData name="Luci Geraci" userId="98f88452-8cbe-438c-a599-710721bc2e6d" providerId="ADAL" clId="{4F4429C8-CCCA-49B0-B757-154567BC0DF2}" dt="2026-02-20T17:32:46.662" v="39" actId="700"/>
          <ac:spMkLst>
            <pc:docMk/>
            <pc:sldMk cId="1797425054" sldId="272"/>
            <ac:spMk id="6" creationId="{D7A09E05-9729-2066-6CBE-E0E5CBA31BE4}"/>
          </ac:spMkLst>
        </pc:spChg>
        <pc:spChg chg="add del mod">
          <ac:chgData name="Luci Geraci" userId="98f88452-8cbe-438c-a599-710721bc2e6d" providerId="ADAL" clId="{4F4429C8-CCCA-49B0-B757-154567BC0DF2}" dt="2026-02-20T17:34:01.764" v="78" actId="478"/>
          <ac:spMkLst>
            <pc:docMk/>
            <pc:sldMk cId="1797425054" sldId="272"/>
            <ac:spMk id="7" creationId="{FB93A6B4-F2A8-D7C1-6A58-66CFAD8E6A6C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50.804" v="42" actId="27636"/>
        <pc:sldMkLst>
          <pc:docMk/>
          <pc:sldMk cId="1778886168" sldId="273"/>
        </pc:sldMkLst>
        <pc:spChg chg="del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2" creationId="{125CFEAC-8922-1998-4024-7F5BB9D32861}"/>
          </ac:spMkLst>
        </pc:spChg>
        <pc:spChg chg="del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4" creationId="{B14FEE4D-57E4-2039-94D7-8D8E1F802A17}"/>
          </ac:spMkLst>
        </pc:spChg>
        <pc:spChg chg="del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5" creationId="{06500D9E-C4F4-D8E9-3DED-A5788C3EAE0B}"/>
          </ac:spMkLst>
        </pc:spChg>
        <pc:spChg chg="add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6" creationId="{9CEBB424-8063-B31E-E700-E1FC4E3C534C}"/>
          </ac:spMkLst>
        </pc:spChg>
        <pc:spChg chg="add mod ord">
          <ac:chgData name="Luci Geraci" userId="98f88452-8cbe-438c-a599-710721bc2e6d" providerId="ADAL" clId="{4F4429C8-CCCA-49B0-B757-154567BC0DF2}" dt="2026-02-20T17:32:50.802" v="41" actId="27636"/>
          <ac:spMkLst>
            <pc:docMk/>
            <pc:sldMk cId="1778886168" sldId="273"/>
            <ac:spMk id="7" creationId="{FDD874C0-646F-F5AB-B6DA-1DD1BC46312C}"/>
          </ac:spMkLst>
        </pc:spChg>
        <pc:spChg chg="add mod ord">
          <ac:chgData name="Luci Geraci" userId="98f88452-8cbe-438c-a599-710721bc2e6d" providerId="ADAL" clId="{4F4429C8-CCCA-49B0-B757-154567BC0DF2}" dt="2026-02-20T17:32:50.804" v="42" actId="27636"/>
          <ac:spMkLst>
            <pc:docMk/>
            <pc:sldMk cId="1778886168" sldId="273"/>
            <ac:spMk id="8" creationId="{0A5A65C9-1AE3-5AD8-1300-80E829AD8E40}"/>
          </ac:spMkLst>
        </pc:spChg>
        <pc:spChg chg="add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9" creationId="{07CDC84A-F556-41CB-1E3C-371CD127104D}"/>
          </ac:spMkLst>
        </pc:spChg>
        <pc:spChg chg="add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10" creationId="{54F83B5C-1321-4AE4-950B-5B42050688D7}"/>
          </ac:spMkLst>
        </pc:spChg>
        <pc:spChg chg="add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11" creationId="{6B4AFA9D-98CD-F2B2-CCC9-82CF3433B6A5}"/>
          </ac:spMkLst>
        </pc:spChg>
        <pc:spChg chg="add mod ord">
          <ac:chgData name="Luci Geraci" userId="98f88452-8cbe-438c-a599-710721bc2e6d" providerId="ADAL" clId="{4F4429C8-CCCA-49B0-B757-154567BC0DF2}" dt="2026-02-20T17:32:50.774" v="40" actId="700"/>
          <ac:spMkLst>
            <pc:docMk/>
            <pc:sldMk cId="1778886168" sldId="273"/>
            <ac:spMk id="12" creationId="{71767B8D-9F68-0842-CAB5-59A1FB42C883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2:54.404" v="43" actId="700"/>
        <pc:sldMkLst>
          <pc:docMk/>
          <pc:sldMk cId="817067518" sldId="274"/>
        </pc:sldMkLst>
        <pc:spChg chg="del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2" creationId="{A2AB90E7-F6FF-FF8D-713B-5E85D8F7BA87}"/>
          </ac:spMkLst>
        </pc:spChg>
        <pc:spChg chg="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3" creationId="{50C2EFAE-5772-8DB8-BEB0-4833E1FC00FF}"/>
          </ac:spMkLst>
        </pc:spChg>
        <pc:spChg chg="del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4" creationId="{8B0BE023-FE82-E132-C10D-6D8CAE5ED182}"/>
          </ac:spMkLst>
        </pc:spChg>
        <pc:spChg chg="del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5" creationId="{7508B135-C4D6-75EB-3898-61340330B13E}"/>
          </ac:spMkLst>
        </pc:spChg>
        <pc:spChg chg="add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6" creationId="{204F8EB4-77A2-C4D9-408A-5D1F006EA6BE}"/>
          </ac:spMkLst>
        </pc:spChg>
        <pc:spChg chg="add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7" creationId="{87241883-995D-2625-12A0-B216E04CC5BE}"/>
          </ac:spMkLst>
        </pc:spChg>
        <pc:spChg chg="add mod ord">
          <ac:chgData name="Luci Geraci" userId="98f88452-8cbe-438c-a599-710721bc2e6d" providerId="ADAL" clId="{4F4429C8-CCCA-49B0-B757-154567BC0DF2}" dt="2026-02-20T17:32:54.404" v="43" actId="700"/>
          <ac:spMkLst>
            <pc:docMk/>
            <pc:sldMk cId="817067518" sldId="274"/>
            <ac:spMk id="8" creationId="{3DDE070B-7448-E9F7-1089-54804B1A7CF0}"/>
          </ac:spMkLst>
        </pc:spChg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930609251" sldId="275"/>
        </pc:sldMkLst>
      </pc:sldChg>
      <pc:sldChg chg="addSp delSp modSp add mod modClrScheme chgLayout">
        <pc:chgData name="Luci Geraci" userId="98f88452-8cbe-438c-a599-710721bc2e6d" providerId="ADAL" clId="{4F4429C8-CCCA-49B0-B757-154567BC0DF2}" dt="2026-02-20T17:32:58.713" v="47" actId="27636"/>
        <pc:sldMkLst>
          <pc:docMk/>
          <pc:sldMk cId="2263207142" sldId="275"/>
        </pc:sldMkLst>
        <pc:spChg chg="del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2" creationId="{05C5259F-0584-DCDA-BE62-46CAFB86B781}"/>
          </ac:spMkLst>
        </pc:spChg>
        <pc:spChg chg="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3" creationId="{7A39C376-6077-C391-F8CA-3D72566FA6FF}"/>
          </ac:spMkLst>
        </pc:spChg>
        <pc:spChg chg="del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4" creationId="{DD7BF4DC-A09D-0067-D93E-5E8D273BB3DC}"/>
          </ac:spMkLst>
        </pc:spChg>
        <pc:spChg chg="del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5" creationId="{42663501-E472-DC2A-BFB6-513CC7E8797F}"/>
          </ac:spMkLst>
        </pc:spChg>
        <pc:spChg chg="add mod ord">
          <ac:chgData name="Luci Geraci" userId="98f88452-8cbe-438c-a599-710721bc2e6d" providerId="ADAL" clId="{4F4429C8-CCCA-49B0-B757-154567BC0DF2}" dt="2026-02-20T17:32:58.713" v="46" actId="27636"/>
          <ac:spMkLst>
            <pc:docMk/>
            <pc:sldMk cId="2263207142" sldId="275"/>
            <ac:spMk id="6" creationId="{8B47637D-E310-E0F2-BA5E-AA037040D385}"/>
          </ac:spMkLst>
        </pc:spChg>
        <pc:spChg chg="add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7" creationId="{22AF155C-D1D7-7799-F1F6-4E0499D08E22}"/>
          </ac:spMkLst>
        </pc:spChg>
        <pc:spChg chg="add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8" creationId="{443B7546-F0B8-19D8-3683-553DDF053E14}"/>
          </ac:spMkLst>
        </pc:spChg>
        <pc:spChg chg="add mod ord">
          <ac:chgData name="Luci Geraci" userId="98f88452-8cbe-438c-a599-710721bc2e6d" providerId="ADAL" clId="{4F4429C8-CCCA-49B0-B757-154567BC0DF2}" dt="2026-02-20T17:32:58.713" v="45" actId="27636"/>
          <ac:spMkLst>
            <pc:docMk/>
            <pc:sldMk cId="2263207142" sldId="275"/>
            <ac:spMk id="9" creationId="{016B3ED0-0860-3B86-FAA7-1866B4EC4593}"/>
          </ac:spMkLst>
        </pc:spChg>
        <pc:spChg chg="add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10" creationId="{4CA1DDF4-A7A6-8F2C-7927-24F168C565F3}"/>
          </ac:spMkLst>
        </pc:spChg>
        <pc:spChg chg="mod">
          <ac:chgData name="Luci Geraci" userId="98f88452-8cbe-438c-a599-710721bc2e6d" providerId="ADAL" clId="{4F4429C8-CCCA-49B0-B757-154567BC0DF2}" dt="2026-02-20T17:32:58.713" v="47" actId="27636"/>
          <ac:spMkLst>
            <pc:docMk/>
            <pc:sldMk cId="2263207142" sldId="275"/>
            <ac:spMk id="11" creationId="{417524BD-34E1-C0AB-0209-5D9656F1AC67}"/>
          </ac:spMkLst>
        </pc:spChg>
        <pc:spChg chg="add mod ord">
          <ac:chgData name="Luci Geraci" userId="98f88452-8cbe-438c-a599-710721bc2e6d" providerId="ADAL" clId="{4F4429C8-CCCA-49B0-B757-154567BC0DF2}" dt="2026-02-20T17:32:58.692" v="44" actId="700"/>
          <ac:spMkLst>
            <pc:docMk/>
            <pc:sldMk cId="2263207142" sldId="275"/>
            <ac:spMk id="12" creationId="{72DF4011-D8A9-1851-2836-0A4AF2E5AF7C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3:03.641" v="54" actId="27636"/>
        <pc:sldMkLst>
          <pc:docMk/>
          <pc:sldMk cId="742961702" sldId="276"/>
        </pc:sldMkLst>
        <pc:spChg chg="mod ord">
          <ac:chgData name="Luci Geraci" userId="98f88452-8cbe-438c-a599-710721bc2e6d" providerId="ADAL" clId="{4F4429C8-CCCA-49B0-B757-154567BC0DF2}" dt="2026-02-20T17:33:03.591" v="48" actId="700"/>
          <ac:spMkLst>
            <pc:docMk/>
            <pc:sldMk cId="742961702" sldId="276"/>
            <ac:spMk id="3" creationId="{94A12C1F-1B74-C02E-FF36-CDDB05DF0F26}"/>
          </ac:spMkLst>
        </pc:spChg>
        <pc:spChg chg="del mod ord">
          <ac:chgData name="Luci Geraci" userId="98f88452-8cbe-438c-a599-710721bc2e6d" providerId="ADAL" clId="{4F4429C8-CCCA-49B0-B757-154567BC0DF2}" dt="2026-02-20T17:33:03.591" v="48" actId="700"/>
          <ac:spMkLst>
            <pc:docMk/>
            <pc:sldMk cId="742961702" sldId="276"/>
            <ac:spMk id="4" creationId="{A9985400-F9EC-A154-5B7F-FF46FA9D66E4}"/>
          </ac:spMkLst>
        </pc:spChg>
        <pc:spChg chg="add mod ord">
          <ac:chgData name="Luci Geraci" userId="98f88452-8cbe-438c-a599-710721bc2e6d" providerId="ADAL" clId="{4F4429C8-CCCA-49B0-B757-154567BC0DF2}" dt="2026-02-20T17:33:03.639" v="53" actId="27636"/>
          <ac:spMkLst>
            <pc:docMk/>
            <pc:sldMk cId="742961702" sldId="276"/>
            <ac:spMk id="7" creationId="{3D51E6BA-80D5-C160-CAEF-FF718C5860D4}"/>
          </ac:spMkLst>
        </pc:spChg>
        <pc:spChg chg="add mod ord">
          <ac:chgData name="Luci Geraci" userId="98f88452-8cbe-438c-a599-710721bc2e6d" providerId="ADAL" clId="{4F4429C8-CCCA-49B0-B757-154567BC0DF2}" dt="2026-02-20T17:33:03.637" v="51" actId="27636"/>
          <ac:spMkLst>
            <pc:docMk/>
            <pc:sldMk cId="742961702" sldId="276"/>
            <ac:spMk id="8" creationId="{FE095586-6993-A28E-02FD-FA116DBB868F}"/>
          </ac:spMkLst>
        </pc:spChg>
        <pc:spChg chg="add mod ord">
          <ac:chgData name="Luci Geraci" userId="98f88452-8cbe-438c-a599-710721bc2e6d" providerId="ADAL" clId="{4F4429C8-CCCA-49B0-B757-154567BC0DF2}" dt="2026-02-20T17:33:03.639" v="52" actId="27636"/>
          <ac:spMkLst>
            <pc:docMk/>
            <pc:sldMk cId="742961702" sldId="276"/>
            <ac:spMk id="9" creationId="{4373E90D-B56C-C6AB-B672-47F44F65061E}"/>
          </ac:spMkLst>
        </pc:spChg>
        <pc:spChg chg="add mod ord">
          <ac:chgData name="Luci Geraci" userId="98f88452-8cbe-438c-a599-710721bc2e6d" providerId="ADAL" clId="{4F4429C8-CCCA-49B0-B757-154567BC0DF2}" dt="2026-02-20T17:33:03.635" v="49" actId="27636"/>
          <ac:spMkLst>
            <pc:docMk/>
            <pc:sldMk cId="742961702" sldId="276"/>
            <ac:spMk id="10" creationId="{D5F634A8-172B-1BC5-28EA-50C065B202EE}"/>
          </ac:spMkLst>
        </pc:spChg>
        <pc:spChg chg="add mod ord">
          <ac:chgData name="Luci Geraci" userId="98f88452-8cbe-438c-a599-710721bc2e6d" providerId="ADAL" clId="{4F4429C8-CCCA-49B0-B757-154567BC0DF2}" dt="2026-02-20T17:33:03.591" v="48" actId="700"/>
          <ac:spMkLst>
            <pc:docMk/>
            <pc:sldMk cId="742961702" sldId="276"/>
            <ac:spMk id="11" creationId="{A12165CA-4FE1-9F1F-6841-52A4C625C9EA}"/>
          </ac:spMkLst>
        </pc:spChg>
        <pc:spChg chg="mod">
          <ac:chgData name="Luci Geraci" userId="98f88452-8cbe-438c-a599-710721bc2e6d" providerId="ADAL" clId="{4F4429C8-CCCA-49B0-B757-154567BC0DF2}" dt="2026-02-20T17:33:03.641" v="54" actId="27636"/>
          <ac:spMkLst>
            <pc:docMk/>
            <pc:sldMk cId="742961702" sldId="276"/>
            <ac:spMk id="12" creationId="{68B2C414-6734-F96C-C050-04B8C2B95E28}"/>
          </ac:spMkLst>
        </pc:spChg>
        <pc:spChg chg="add mod ord">
          <ac:chgData name="Luci Geraci" userId="98f88452-8cbe-438c-a599-710721bc2e6d" providerId="ADAL" clId="{4F4429C8-CCCA-49B0-B757-154567BC0DF2}" dt="2026-02-20T17:33:03.591" v="48" actId="700"/>
          <ac:spMkLst>
            <pc:docMk/>
            <pc:sldMk cId="742961702" sldId="276"/>
            <ac:spMk id="13" creationId="{F22D8066-7E1F-231A-E279-45287C3B4B56}"/>
          </ac:spMkLst>
        </pc:spChg>
        <pc:spChg chg="add mod ord">
          <ac:chgData name="Luci Geraci" userId="98f88452-8cbe-438c-a599-710721bc2e6d" providerId="ADAL" clId="{4F4429C8-CCCA-49B0-B757-154567BC0DF2}" dt="2026-02-20T17:33:03.636" v="50" actId="27636"/>
          <ac:spMkLst>
            <pc:docMk/>
            <pc:sldMk cId="742961702" sldId="276"/>
            <ac:spMk id="14" creationId="{07F32E4A-24B7-E36E-2D28-B1468278C86C}"/>
          </ac:spMkLst>
        </pc:spChg>
        <pc:spChg chg="add mod ord">
          <ac:chgData name="Luci Geraci" userId="98f88452-8cbe-438c-a599-710721bc2e6d" providerId="ADAL" clId="{4F4429C8-CCCA-49B0-B757-154567BC0DF2}" dt="2026-02-20T17:33:03.591" v="48" actId="700"/>
          <ac:spMkLst>
            <pc:docMk/>
            <pc:sldMk cId="742961702" sldId="276"/>
            <ac:spMk id="15" creationId="{B24A0231-FA47-68B6-8BE9-9E1CC4D889A8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3:07.574" v="59" actId="27636"/>
        <pc:sldMkLst>
          <pc:docMk/>
          <pc:sldMk cId="2107398409" sldId="277"/>
        </pc:sldMkLst>
        <pc:spChg chg="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3" creationId="{29CC6017-BE94-B164-15E4-F94E26A213B2}"/>
          </ac:spMkLst>
        </pc:spChg>
        <pc:spChg chg="del 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5" creationId="{A253DCEB-B770-AE34-A8EE-9226CF23FCB0}"/>
          </ac:spMkLst>
        </pc:spChg>
        <pc:spChg chg="add 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6" creationId="{B7781594-B427-E660-12F7-7D4C5E0103E8}"/>
          </ac:spMkLst>
        </pc:spChg>
        <pc:spChg chg="add mod ord">
          <ac:chgData name="Luci Geraci" userId="98f88452-8cbe-438c-a599-710721bc2e6d" providerId="ADAL" clId="{4F4429C8-CCCA-49B0-B757-154567BC0DF2}" dt="2026-02-20T17:33:07.573" v="58" actId="27636"/>
          <ac:spMkLst>
            <pc:docMk/>
            <pc:sldMk cId="2107398409" sldId="277"/>
            <ac:spMk id="7" creationId="{4393460F-EB3E-7E7B-966C-394518A9FB7D}"/>
          </ac:spMkLst>
        </pc:spChg>
        <pc:spChg chg="add mod ord">
          <ac:chgData name="Luci Geraci" userId="98f88452-8cbe-438c-a599-710721bc2e6d" providerId="ADAL" clId="{4F4429C8-CCCA-49B0-B757-154567BC0DF2}" dt="2026-02-20T17:33:07.569" v="56" actId="27636"/>
          <ac:spMkLst>
            <pc:docMk/>
            <pc:sldMk cId="2107398409" sldId="277"/>
            <ac:spMk id="8" creationId="{4BF4D8F3-231D-FE73-C17F-86B58DDF4F39}"/>
          </ac:spMkLst>
        </pc:spChg>
        <pc:spChg chg="add mod ord">
          <ac:chgData name="Luci Geraci" userId="98f88452-8cbe-438c-a599-710721bc2e6d" providerId="ADAL" clId="{4F4429C8-CCCA-49B0-B757-154567BC0DF2}" dt="2026-02-20T17:33:07.569" v="57" actId="27636"/>
          <ac:spMkLst>
            <pc:docMk/>
            <pc:sldMk cId="2107398409" sldId="277"/>
            <ac:spMk id="9" creationId="{1EC3D23A-1789-E7D7-FB19-D0B0016C5B1A}"/>
          </ac:spMkLst>
        </pc:spChg>
        <pc:spChg chg="add mod ord">
          <ac:chgData name="Luci Geraci" userId="98f88452-8cbe-438c-a599-710721bc2e6d" providerId="ADAL" clId="{4F4429C8-CCCA-49B0-B757-154567BC0DF2}" dt="2026-02-20T17:33:07.574" v="59" actId="27636"/>
          <ac:spMkLst>
            <pc:docMk/>
            <pc:sldMk cId="2107398409" sldId="277"/>
            <ac:spMk id="10" creationId="{867AA1DA-1D46-CC31-0834-1B86E9669171}"/>
          </ac:spMkLst>
        </pc:spChg>
        <pc:spChg chg="add 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11" creationId="{0242AF57-88CE-D14D-7351-EDBE62D05BD1}"/>
          </ac:spMkLst>
        </pc:spChg>
        <pc:spChg chg="add 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12" creationId="{A7602837-A147-27E3-331A-7E18738E5DCA}"/>
          </ac:spMkLst>
        </pc:spChg>
        <pc:spChg chg="add mod ord">
          <ac:chgData name="Luci Geraci" userId="98f88452-8cbe-438c-a599-710721bc2e6d" providerId="ADAL" clId="{4F4429C8-CCCA-49B0-B757-154567BC0DF2}" dt="2026-02-20T17:33:07.532" v="55" actId="700"/>
          <ac:spMkLst>
            <pc:docMk/>
            <pc:sldMk cId="2107398409" sldId="277"/>
            <ac:spMk id="15" creationId="{457EC886-26A2-5BD9-017C-442C0092ABFB}"/>
          </ac:spMkLst>
        </pc:spChg>
      </pc:sldChg>
      <pc:sldChg chg="addSp delSp modSp add mod modClrScheme chgLayout">
        <pc:chgData name="Luci Geraci" userId="98f88452-8cbe-438c-a599-710721bc2e6d" providerId="ADAL" clId="{4F4429C8-CCCA-49B0-B757-154567BC0DF2}" dt="2026-02-20T17:33:14.050" v="60" actId="700"/>
        <pc:sldMkLst>
          <pc:docMk/>
          <pc:sldMk cId="2538578579" sldId="278"/>
        </pc:sldMkLst>
        <pc:spChg chg="del mod ord">
          <ac:chgData name="Luci Geraci" userId="98f88452-8cbe-438c-a599-710721bc2e6d" providerId="ADAL" clId="{4F4429C8-CCCA-49B0-B757-154567BC0DF2}" dt="2026-02-20T17:33:14.050" v="60" actId="700"/>
          <ac:spMkLst>
            <pc:docMk/>
            <pc:sldMk cId="2538578579" sldId="278"/>
            <ac:spMk id="2" creationId="{874C6A79-2F38-F213-05EE-6867B9AE7849}"/>
          </ac:spMkLst>
        </pc:spChg>
        <pc:spChg chg="mod ord">
          <ac:chgData name="Luci Geraci" userId="98f88452-8cbe-438c-a599-710721bc2e6d" providerId="ADAL" clId="{4F4429C8-CCCA-49B0-B757-154567BC0DF2}" dt="2026-02-20T17:33:14.050" v="60" actId="700"/>
          <ac:spMkLst>
            <pc:docMk/>
            <pc:sldMk cId="2538578579" sldId="278"/>
            <ac:spMk id="3" creationId="{9FEBFA81-2F49-F6B2-B16C-F940318DFE0D}"/>
          </ac:spMkLst>
        </pc:spChg>
        <pc:spChg chg="del">
          <ac:chgData name="Luci Geraci" userId="98f88452-8cbe-438c-a599-710721bc2e6d" providerId="ADAL" clId="{4F4429C8-CCCA-49B0-B757-154567BC0DF2}" dt="2026-02-20T17:33:14.050" v="60" actId="700"/>
          <ac:spMkLst>
            <pc:docMk/>
            <pc:sldMk cId="2538578579" sldId="278"/>
            <ac:spMk id="4" creationId="{8B7C0A93-143D-763C-C11C-B09DD009CB67}"/>
          </ac:spMkLst>
        </pc:spChg>
        <pc:spChg chg="del">
          <ac:chgData name="Luci Geraci" userId="98f88452-8cbe-438c-a599-710721bc2e6d" providerId="ADAL" clId="{4F4429C8-CCCA-49B0-B757-154567BC0DF2}" dt="2026-02-20T17:33:14.050" v="60" actId="700"/>
          <ac:spMkLst>
            <pc:docMk/>
            <pc:sldMk cId="2538578579" sldId="278"/>
            <ac:spMk id="5" creationId="{1B51AE0F-2C6F-2C8F-9F67-1513EA837230}"/>
          </ac:spMkLst>
        </pc:spChg>
        <pc:spChg chg="add mod ord">
          <ac:chgData name="Luci Geraci" userId="98f88452-8cbe-438c-a599-710721bc2e6d" providerId="ADAL" clId="{4F4429C8-CCCA-49B0-B757-154567BC0DF2}" dt="2026-02-20T17:33:14.050" v="60" actId="700"/>
          <ac:spMkLst>
            <pc:docMk/>
            <pc:sldMk cId="2538578579" sldId="278"/>
            <ac:spMk id="6" creationId="{74741AB7-23AC-F262-40B1-731F15B5EC58}"/>
          </ac:spMkLst>
        </pc:spChg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3938770800" sldId="287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1527711171" sldId="288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1648780439" sldId="291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96494233" sldId="294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802809715" sldId="296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546808219" sldId="298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3353884266" sldId="299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82278968" sldId="304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58307286" sldId="305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03447157" sldId="306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3626925561" sldId="310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4007710492" sldId="312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1652826513" sldId="314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1072423666" sldId="316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527452155" sldId="323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330426629" sldId="327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1415460961" sldId="331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3893206797" sldId="332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4281898039" sldId="333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34102517" sldId="334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429749202" sldId="335"/>
        </pc:sldMkLst>
      </pc:sldChg>
      <pc:sldChg chg="del">
        <pc:chgData name="Luci Geraci" userId="98f88452-8cbe-438c-a599-710721bc2e6d" providerId="ADAL" clId="{4F4429C8-CCCA-49B0-B757-154567BC0DF2}" dt="2026-02-20T17:30:52.193" v="0" actId="47"/>
        <pc:sldMkLst>
          <pc:docMk/>
          <pc:sldMk cId="2056213365" sldId="3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196DA1-7A30-F7E5-1398-89CAA3C31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AED1D-1C5E-E0FF-F5A6-93CACBC0B5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6A57C-2B11-4728-8D11-78E57689E794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22610-C872-C637-2B9C-892F6226F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B78DE-3C78-ECEF-A1F3-9CFCC893A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DBEA-030B-466B-88E9-5C8603E1D2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89F4-CF11-4C08-AF35-4370DBAFF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6">
            <a:extLst>
              <a:ext uri="{FF2B5EF4-FFF2-40B4-BE49-F238E27FC236}">
                <a16:creationId xmlns:a16="http://schemas.microsoft.com/office/drawing/2014/main" id="{4689A378-E40E-4AA4-8DBC-F5796B5A5599}"/>
              </a:ext>
            </a:extLst>
          </p:cNvPr>
          <p:cNvGrpSpPr/>
          <p:nvPr userDrawn="1"/>
        </p:nvGrpSpPr>
        <p:grpSpPr>
          <a:xfrm>
            <a:off x="10659094" y="6935759"/>
            <a:ext cx="3813004" cy="3351241"/>
            <a:chOff x="0" y="0"/>
            <a:chExt cx="874317" cy="796863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2401679-1306-30EE-88C5-9C2B86959257}"/>
                </a:ext>
              </a:extLst>
            </p:cNvPr>
            <p:cNvSpPr/>
            <p:nvPr/>
          </p:nvSpPr>
          <p:spPr>
            <a:xfrm>
              <a:off x="0" y="0"/>
              <a:ext cx="874317" cy="796863"/>
            </a:xfrm>
            <a:custGeom>
              <a:avLst/>
              <a:gdLst/>
              <a:ahLst/>
              <a:cxnLst/>
              <a:rect l="l" t="t" r="r" b="b"/>
              <a:pathLst>
                <a:path w="874317" h="796863">
                  <a:moveTo>
                    <a:pt x="0" y="0"/>
                  </a:moveTo>
                  <a:lnTo>
                    <a:pt x="874317" y="0"/>
                  </a:lnTo>
                  <a:lnTo>
                    <a:pt x="874317" y="796863"/>
                  </a:lnTo>
                  <a:lnTo>
                    <a:pt x="0" y="796863"/>
                  </a:lnTo>
                  <a:close/>
                </a:path>
              </a:pathLst>
            </a:custGeom>
            <a:solidFill>
              <a:srgbClr val="FF5F00"/>
            </a:solidFill>
            <a:ln w="12700"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3DC9C30-2535-B301-794C-192BDF63DBCA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4473064" y="3406096"/>
            <a:ext cx="3830266" cy="3526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24D23-A6E7-5092-7AB1-A19BF3AE810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24078" y="8591608"/>
            <a:ext cx="4114800" cy="5476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1pPr>
          </a:lstStyle>
          <a:p>
            <a:fld id="{66F3D1F6-D4B2-486E-863D-6031B5889CDD}" type="datetime1">
              <a:rPr lang="en-US" smtClean="0"/>
              <a:t>2/20/2026</a:t>
            </a:fld>
            <a:endParaRPr lang="en-US" dirty="0"/>
          </a:p>
        </p:txBody>
      </p:sp>
      <p:sp useBgFill="1">
        <p:nvSpPr>
          <p:cNvPr id="5" name="Text Placeholder 4">
            <a:extLst>
              <a:ext uri="{FF2B5EF4-FFF2-40B4-BE49-F238E27FC236}">
                <a16:creationId xmlns:a16="http://schemas.microsoft.com/office/drawing/2014/main" id="{B9313DC2-80EF-CE31-0741-5E2D93448B8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24078" y="2640516"/>
            <a:ext cx="9525017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 slide with multiple images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EAA962E-BEBE-05E3-9527-85487F7505B4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0657419" y="0"/>
            <a:ext cx="3816611" cy="3440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C32906-E290-4E01-FE99-939A42789C9B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4456511" y="6939224"/>
            <a:ext cx="3814936" cy="33477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DD26CCA6-6FF1-48CE-C48A-0988389F34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-5400000" flipH="1" flipV="1">
            <a:off x="16950278" y="3444613"/>
            <a:ext cx="1354984" cy="1354984"/>
          </a:xfrm>
          <a:custGeom>
            <a:avLst/>
            <a:gdLst/>
            <a:ahLst/>
            <a:cxnLst/>
            <a:rect l="l" t="t" r="r" b="b"/>
            <a:pathLst>
              <a:path w="1354984" h="1354984">
                <a:moveTo>
                  <a:pt x="1354984" y="1354984"/>
                </a:moveTo>
                <a:lnTo>
                  <a:pt x="0" y="1354984"/>
                </a:lnTo>
                <a:lnTo>
                  <a:pt x="0" y="0"/>
                </a:lnTo>
                <a:lnTo>
                  <a:pt x="1354984" y="0"/>
                </a:lnTo>
                <a:lnTo>
                  <a:pt x="1354984" y="13549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4583D2-9435-5CE3-B826-C95B143CB44D}"/>
              </a:ext>
            </a:extLst>
          </p:cNvPr>
          <p:cNvSpPr/>
          <p:nvPr userDrawn="1"/>
        </p:nvSpPr>
        <p:spPr>
          <a:xfrm>
            <a:off x="14473064" y="-792"/>
            <a:ext cx="3832198" cy="3444873"/>
          </a:xfrm>
          <a:prstGeom prst="rect">
            <a:avLst/>
          </a:prstGeom>
          <a:solidFill>
            <a:srgbClr val="0066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395D3D6-5EDC-3D7A-946D-6541EF646B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004562" y="280244"/>
            <a:ext cx="2840038" cy="27668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C76D19-7168-8BB6-EF79-6FAEAA8A03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4960040" y="282161"/>
            <a:ext cx="2840982" cy="2840982"/>
          </a:xfrm>
          <a:prstGeom prst="rect">
            <a:avLst/>
          </a:prstGeo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B3C6F96-9C95-02E0-3038-07F191D6C5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6202" y="9060526"/>
            <a:ext cx="4485218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E8B707E-2957-C16A-937E-F4E207E4718D}"/>
              </a:ext>
            </a:extLst>
          </p:cNvPr>
          <p:cNvPicPr/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1277600" y="7176087"/>
            <a:ext cx="2840982" cy="28409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991434-DDA7-C39F-B8BE-09F5864C7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6633" y="7189552"/>
            <a:ext cx="2840982" cy="28409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DCB9E7-BA0D-2611-C186-54093F559375}"/>
              </a:ext>
            </a:extLst>
          </p:cNvPr>
          <p:cNvPicPr/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1083690" y="7101973"/>
            <a:ext cx="2840982" cy="2840982"/>
          </a:xfrm>
          <a:prstGeom prst="rect">
            <a:avLst/>
          </a:prstGeom>
        </p:spPr>
      </p:pic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40FFD94B-8A90-E03E-AD4E-8164A68A50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275666" y="7336501"/>
            <a:ext cx="2684517" cy="2638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CB1B172D-4470-665F-1DC6-4525B90771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641832" y="3440617"/>
            <a:ext cx="3830266" cy="34986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7CA934BA-CFEA-B04D-1D84-F32D05CA71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" y="280244"/>
            <a:ext cx="34290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73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E0369C2-D3B1-4065-046D-780B5B8B0C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95935" y="4157556"/>
            <a:ext cx="3870039" cy="39374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E852A57-19B6-DFC4-607A-2E2B2527578D}"/>
              </a:ext>
            </a:extLst>
          </p:cNvPr>
          <p:cNvSpPr/>
          <p:nvPr userDrawn="1"/>
        </p:nvSpPr>
        <p:spPr>
          <a:xfrm flipH="1">
            <a:off x="1093698" y="326863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9E6AC5B-59D9-67AA-BEB3-3443AF4E4971}"/>
              </a:ext>
            </a:extLst>
          </p:cNvPr>
          <p:cNvSpPr/>
          <p:nvPr userDrawn="1"/>
        </p:nvSpPr>
        <p:spPr>
          <a:xfrm flipH="1">
            <a:off x="1093698" y="6898141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FCC5AEA-E26E-C72B-F3EB-F48C2727CD91}"/>
              </a:ext>
            </a:extLst>
          </p:cNvPr>
          <p:cNvSpPr/>
          <p:nvPr userDrawn="1"/>
        </p:nvSpPr>
        <p:spPr>
          <a:xfrm flipH="1">
            <a:off x="6697968" y="319039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7CCF2140-11AF-4AA9-19D1-365439CDADC6}"/>
              </a:ext>
            </a:extLst>
          </p:cNvPr>
          <p:cNvSpPr/>
          <p:nvPr userDrawn="1"/>
        </p:nvSpPr>
        <p:spPr>
          <a:xfrm flipH="1">
            <a:off x="6697968" y="6819900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F8B2E0-5656-4105-997A-6577EB425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3698" y="4297470"/>
            <a:ext cx="4468902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0F19CCB-EA92-4DAC-1D17-E4B6BE0B0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2900" y="4297470"/>
            <a:ext cx="43815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5998E49-7078-971E-7751-A112F7952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698" y="7913903"/>
            <a:ext cx="4468902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D5C8652-3E6E-E05C-3D09-5B81BB420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7913903"/>
            <a:ext cx="436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42D3AE-C14F-B5CA-30BE-8A01274BE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9267"/>
            <a:ext cx="12801600" cy="1989137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Bulleted content</a:t>
            </a:r>
          </a:p>
        </p:txBody>
      </p:sp>
      <p:pic>
        <p:nvPicPr>
          <p:cNvPr id="13" name="Picture 1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E7B64F14-860A-7396-E083-16DCD6FC64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86961B-AF78-8A4E-06FE-B5FED0DD0F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yellow and black logo&#10;&#10;AI-generated content may be incorrect.">
            <a:extLst>
              <a:ext uri="{FF2B5EF4-FFF2-40B4-BE49-F238E27FC236}">
                <a16:creationId xmlns:a16="http://schemas.microsoft.com/office/drawing/2014/main" id="{6704081A-FD17-E76C-57BC-6DDBEDD88B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196" y="6994861"/>
            <a:ext cx="4227519" cy="17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0494" y="630291"/>
            <a:ext cx="12441647" cy="1219200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3 images with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77F2A-5416-6F83-99B0-46EBF766F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624473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414AFB-0A48-3821-5019-49DADD8EC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938" y="624473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297276-2711-DD32-1D27-CB1955782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6172" y="624473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34FDB6-D8FD-7B00-9398-D680F0F65D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938" y="750051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38F5B8F-05E1-D5BA-9434-DE985AAD7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6172" y="750051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5D6918D-40A4-1810-160E-2F780B9DF4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75" y="750051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0296EE-97FD-0941-E574-B6831B6C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666" y="3330841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728945E-9492-26C8-092F-DB8A0BD967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6353" y="331470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B031E71-9DDC-9311-65C6-0CD5FF417E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966172" y="331470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25BE177C-6C96-5970-BFD3-07A71372E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 descr="An orange and white circle&#10;&#10;AI-generated content may be incorrect.">
            <a:extLst>
              <a:ext uri="{FF2B5EF4-FFF2-40B4-BE49-F238E27FC236}">
                <a16:creationId xmlns:a16="http://schemas.microsoft.com/office/drawing/2014/main" id="{B55265B4-818E-60CC-21B5-0C02837D6E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1454"/>
          <a:stretch>
            <a:fillRect/>
          </a:stretch>
        </p:blipFill>
        <p:spPr>
          <a:xfrm>
            <a:off x="15316200" y="7429500"/>
            <a:ext cx="2971800" cy="2857500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1D47CA8-9164-BDE3-247B-528EB9E0B9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3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Text Slide L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:a16="http://schemas.microsoft.com/office/drawing/2014/main" id="{A70B87E0-0527-7807-EA25-CBE599E18CE0}"/>
              </a:ext>
            </a:extLst>
          </p:cNvPr>
          <p:cNvGrpSpPr/>
          <p:nvPr userDrawn="1"/>
        </p:nvGrpSpPr>
        <p:grpSpPr>
          <a:xfrm>
            <a:off x="705531" y="3314700"/>
            <a:ext cx="4640202" cy="222047"/>
            <a:chOff x="0" y="0"/>
            <a:chExt cx="924870" cy="58482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DB43460-8352-5702-243F-83299BD877CC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2BED3DEB-5DD3-E4E0-FDFD-C0DDA41BAC1D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 dirty="0"/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86A11554-E706-20D9-E8B4-286933156A76}"/>
              </a:ext>
            </a:extLst>
          </p:cNvPr>
          <p:cNvGrpSpPr/>
          <p:nvPr userDrawn="1"/>
        </p:nvGrpSpPr>
        <p:grpSpPr>
          <a:xfrm>
            <a:off x="11658599" y="3314700"/>
            <a:ext cx="4680186" cy="217566"/>
            <a:chOff x="0" y="0"/>
            <a:chExt cx="924870" cy="58482"/>
          </a:xfrm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74C648E-9897-FFE6-6F19-B4E2311E422D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72228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F6DF90C0-8BB0-D234-51F0-193640191EE3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C2DB0-254F-B680-416E-D69826787C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760" y="3717843"/>
            <a:ext cx="4623761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6DE92D-6285-F4D8-E8DC-F629F5131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1873" y="3782133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42A7C6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F15F6BD-46FA-9396-AE69-798DAE4453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92708" y="3766180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722282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EFB9C8-7F40-0B40-BB40-19E9739854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5733" y="593289"/>
            <a:ext cx="129422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slide 3 column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88402C-51E8-D5AB-7F7A-6F543DF76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0869" y="4738725"/>
            <a:ext cx="4680186" cy="474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35E1B-AC78-8DB9-A9A9-DE7B83877D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2427" y="4770632"/>
            <a:ext cx="4593206" cy="4716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EB551C0-8C3E-C359-1C5A-DF37849561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295" y="4738724"/>
            <a:ext cx="4655226" cy="4748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pic>
        <p:nvPicPr>
          <p:cNvPr id="2" name="Picture 1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CE330A6B-9266-80AC-BE9C-78FAA3A95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0E903-5308-B945-5B74-6A59019AEFD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10ACCD-D232-D80A-74B9-9CDE97877872}"/>
              </a:ext>
            </a:extLst>
          </p:cNvPr>
          <p:cNvSpPr/>
          <p:nvPr/>
        </p:nvSpPr>
        <p:spPr>
          <a:xfrm>
            <a:off x="6218929" y="3314700"/>
            <a:ext cx="4640202" cy="217566"/>
          </a:xfrm>
          <a:custGeom>
            <a:avLst/>
            <a:gdLst/>
            <a:ahLst/>
            <a:cxnLst/>
            <a:rect l="l" t="t" r="r" b="b"/>
            <a:pathLst>
              <a:path w="924870" h="58482">
                <a:moveTo>
                  <a:pt x="0" y="0"/>
                </a:moveTo>
                <a:lnTo>
                  <a:pt x="924870" y="0"/>
                </a:lnTo>
                <a:lnTo>
                  <a:pt x="924870" y="58482"/>
                </a:lnTo>
                <a:lnTo>
                  <a:pt x="0" y="58482"/>
                </a:lnTo>
                <a:close/>
              </a:path>
            </a:pathLst>
          </a:custGeom>
          <a:solidFill>
            <a:srgbClr val="42A7C6"/>
          </a:solidFill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Slide L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8C99EE3E-DD1D-6D16-9398-17228F3F2EE4}"/>
              </a:ext>
            </a:extLst>
          </p:cNvPr>
          <p:cNvGrpSpPr/>
          <p:nvPr userDrawn="1"/>
        </p:nvGrpSpPr>
        <p:grpSpPr>
          <a:xfrm>
            <a:off x="1337948" y="2915889"/>
            <a:ext cx="6894780" cy="220037"/>
            <a:chOff x="0" y="0"/>
            <a:chExt cx="924870" cy="58482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072B919-188D-7A5C-D3F4-B525E56CC227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9A3ECA25-B22E-998C-FF8B-D5D20D7628FB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 dirty="0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3B7867E6-2578-DCA5-996A-00CCAD4D4B6E}"/>
              </a:ext>
            </a:extLst>
          </p:cNvPr>
          <p:cNvGrpSpPr/>
          <p:nvPr userDrawn="1"/>
        </p:nvGrpSpPr>
        <p:grpSpPr>
          <a:xfrm>
            <a:off x="9335820" y="2915889"/>
            <a:ext cx="6894780" cy="222049"/>
            <a:chOff x="0" y="0"/>
            <a:chExt cx="924870" cy="58482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6486387-BB7C-D2BC-08DD-554BE17D5F75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0C5F5BD-EA19-CC67-5B00-C8D3138F817A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 dirty="0"/>
            </a:p>
          </p:txBody>
        </p:sp>
      </p:grp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1866D8D-37B8-A279-189D-D163776E9C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1338" y="3317020"/>
            <a:ext cx="6891389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067121A-607F-F2DD-A5C6-78570A314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5820" y="3317020"/>
            <a:ext cx="6894780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4D75E12-E955-D243-25EC-0F508FEA1A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07746" y="4335889"/>
            <a:ext cx="6922854" cy="3207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46A6D7-FF13-0FD8-E677-E76A7B4CC2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37948" y="4381649"/>
            <a:ext cx="6922854" cy="3115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pic>
        <p:nvPicPr>
          <p:cNvPr id="10" name="Picture 9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A2AA7C26-2EC6-A83B-EF95-674109753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4D87175-40A6-E4DF-A794-40F1CF7A3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45733" y="593289"/>
            <a:ext cx="12942267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slide 2 column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4B984BB-7D25-1AE4-8F09-98A046472A0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5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1" y="571500"/>
            <a:ext cx="12770224" cy="2074521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Slide for bullet text and image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AF3917-A328-A282-57FF-577997B9E0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0600" y="3467100"/>
            <a:ext cx="5562599" cy="586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A842340-7524-0F84-15A2-3B4670FFDAFF}"/>
              </a:ext>
            </a:extLst>
          </p:cNvPr>
          <p:cNvSpPr/>
          <p:nvPr userDrawn="1"/>
        </p:nvSpPr>
        <p:spPr>
          <a:xfrm>
            <a:off x="381000" y="7369858"/>
            <a:ext cx="6773156" cy="2510179"/>
          </a:xfrm>
          <a:custGeom>
            <a:avLst/>
            <a:gdLst/>
            <a:ahLst/>
            <a:cxnLst/>
            <a:rect l="l" t="t" r="r" b="b"/>
            <a:pathLst>
              <a:path w="7481343" h="2919802">
                <a:moveTo>
                  <a:pt x="0" y="0"/>
                </a:moveTo>
                <a:lnTo>
                  <a:pt x="7481343" y="0"/>
                </a:lnTo>
                <a:lnTo>
                  <a:pt x="7481343" y="2919802"/>
                </a:lnTo>
                <a:lnTo>
                  <a:pt x="0" y="2919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374BC2-88A4-8BCB-90AE-0E6368BE06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531" y="2228649"/>
            <a:ext cx="2661709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00B0F0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rgbClr val="00B0F0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57F8B1E0-7A96-CE77-17A3-328DD59A5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7E14CBC-1C6C-01D3-F98F-8807C6ABE5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D2E3EF8-DCCC-5442-C061-5D81E96E89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7084" y="3467100"/>
            <a:ext cx="8458200" cy="60960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BE57227-C054-BE4F-92B1-2C43383BC9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4794" y="4440579"/>
            <a:ext cx="847049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99850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Chart Sm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39FCF1DE-7F3B-B212-8566-8B71B82A49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7300" y="2857500"/>
            <a:ext cx="152781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57A201A-10B7-58B3-7025-25DC9A3472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6205" y="568897"/>
            <a:ext cx="12659395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smile and chart</a:t>
            </a:r>
          </a:p>
        </p:txBody>
      </p:sp>
      <p:pic>
        <p:nvPicPr>
          <p:cNvPr id="2" name="Picture 1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719624B4-0807-5050-8BF0-5BEA463CAB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1885DB4-769D-90A3-4E67-CF271891C6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6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Smil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8BA73AA-5E44-D325-5668-91402164F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5158" y="603953"/>
            <a:ext cx="12816642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 slide with smile</a:t>
            </a:r>
          </a:p>
        </p:txBody>
      </p:sp>
      <p:pic>
        <p:nvPicPr>
          <p:cNvPr id="4" name="Picture 3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B38B9715-632A-10A1-2E31-9A0376BFA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 descr="An orange and white circle&#10;&#10;AI-generated content may be incorrect.">
            <a:extLst>
              <a:ext uri="{FF2B5EF4-FFF2-40B4-BE49-F238E27FC236}">
                <a16:creationId xmlns:a16="http://schemas.microsoft.com/office/drawing/2014/main" id="{65526CCD-F40F-EDAC-D45A-8A3039B781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1454"/>
          <a:stretch>
            <a:fillRect/>
          </a:stretch>
        </p:blipFill>
        <p:spPr>
          <a:xfrm>
            <a:off x="15316200" y="7429500"/>
            <a:ext cx="2971800" cy="28575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913C7B-0C98-9618-BCB6-7D328FC6F0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85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Video Title_Sm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5D70-B5CC-9A3C-0D16-887F0E698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647700"/>
            <a:ext cx="128778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Video title if needed</a:t>
            </a:r>
          </a:p>
        </p:txBody>
      </p:sp>
      <p:pic>
        <p:nvPicPr>
          <p:cNvPr id="3" name="Picture 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4F42B19B-77F2-7BB8-ED1C-F01EA4834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C01F5CD-68E0-6C06-89D3-761A3780A0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92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A5F45D-5673-0537-6244-E74D45345E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158" y="518194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cap="all" baseline="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5E70071-34F6-D605-79BD-A42980953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4766" y="508669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cap="all" baseline="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4" name="Picture 3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743DEB17-12B1-E46A-DFFB-FBE8F35DBC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12E668-B467-4180-F23D-2015A6AB8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0434"/>
            <a:ext cx="12801600" cy="1989137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Two tone content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901EDB-741C-B5CD-F2AB-B85CE9AB6D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3BCE29F-0DE0-3DA2-0157-86191C5E5B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75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8CDD876-9B85-E93D-9062-81DCB23B96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4766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B60D4EE-0700-F158-BFDB-7F2778E0A5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6481" y="3650593"/>
            <a:ext cx="6172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4B1FABE-8859-557E-F669-BB859906EC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34766" y="3650593"/>
            <a:ext cx="6172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04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Sm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7693EA-AE54-4766-BC93-AEE65FB517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100"/>
            <a:ext cx="9144000" cy="10248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BD4DF1-9A93-0ABD-B61C-365D88543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0" y="1412875"/>
            <a:ext cx="8763000" cy="373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i="0" cap="all" baseline="0">
                <a:solidFill>
                  <a:srgbClr val="005CB9"/>
                </a:solidFill>
                <a:latin typeface="+mj-lt"/>
                <a:ea typeface="Aglet Slab" panose="020F05030302020B0203" pitchFamily="34" charset="0"/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Quote with large image</a:t>
            </a:r>
          </a:p>
        </p:txBody>
      </p:sp>
      <p:pic>
        <p:nvPicPr>
          <p:cNvPr id="9" name="Picture 8" descr="An orange and white circle&#10;&#10;AI-generated content may be incorrect.">
            <a:extLst>
              <a:ext uri="{FF2B5EF4-FFF2-40B4-BE49-F238E27FC236}">
                <a16:creationId xmlns:a16="http://schemas.microsoft.com/office/drawing/2014/main" id="{13E68ECC-9327-5C5D-6F7B-0A75ABCC8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1454"/>
          <a:stretch>
            <a:fillRect/>
          </a:stretch>
        </p:blipFill>
        <p:spPr>
          <a:xfrm>
            <a:off x="15316200" y="7429500"/>
            <a:ext cx="2971800" cy="28575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3570EB-E411-6251-49D8-B2386FBDD9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42B2F2-A843-1AA6-3E32-FF0FAD701C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0" y="5984875"/>
            <a:ext cx="87630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FF5F00"/>
                </a:solidFill>
                <a:latin typeface="Montserrat SemiBold" panose="00000700000000000000" pitchFamily="2" charset="0"/>
                <a:ea typeface="Aglet Slab" panose="020F05030302020B0203" pitchFamily="34" charset="0"/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105653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8B67D6-83DD-E234-A4E9-9AAE21821C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24258" y="0"/>
            <a:ext cx="6763741" cy="1028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BF7F7-FAD3-E88F-D943-0F6BAA13C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296" y="3139453"/>
            <a:ext cx="9944100" cy="1989137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Title slide one large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1727-159F-E61D-3079-D0ED6B3B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546907"/>
            <a:ext cx="4114800" cy="547688"/>
          </a:xfrm>
          <a:ln>
            <a:noFill/>
          </a:ln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fld id="{74D99D2F-67BA-4011-AD2A-933CA66CF190}" type="datetime1">
              <a:rPr lang="en-US" smtClean="0"/>
              <a:t>2/20/2026</a:t>
            </a:fld>
            <a:endParaRPr lang="en-US" dirty="0"/>
          </a:p>
        </p:txBody>
      </p:sp>
      <p:pic>
        <p:nvPicPr>
          <p:cNvPr id="5" name="Picture 4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007E4662-2E2D-AA04-ED4F-20147D393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1" y="280244"/>
            <a:ext cx="34290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80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088A8073-B3F0-88E9-D04E-684B0BC37D05}"/>
              </a:ext>
            </a:extLst>
          </p:cNvPr>
          <p:cNvSpPr/>
          <p:nvPr/>
        </p:nvSpPr>
        <p:spPr>
          <a:xfrm>
            <a:off x="1377671" y="3243945"/>
            <a:ext cx="4676955" cy="467695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2A7C6"/>
          </a:solidFill>
        </p:spPr>
        <p:txBody>
          <a:bodyPr anchor="ctr"/>
          <a:lstStyle/>
          <a:p>
            <a:endParaRPr 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BE0448E4-D9A2-C0C8-0AFE-7C5AB8BD622F}"/>
              </a:ext>
            </a:extLst>
          </p:cNvPr>
          <p:cNvSpPr txBox="1"/>
          <p:nvPr/>
        </p:nvSpPr>
        <p:spPr>
          <a:xfrm>
            <a:off x="1780041" y="3559651"/>
            <a:ext cx="3800026" cy="39096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49"/>
              </a:lnSpc>
            </a:pPr>
            <a:endParaRPr dirty="0"/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B6868736-8E0E-DBD4-2EAD-058429905685}"/>
              </a:ext>
            </a:extLst>
          </p:cNvPr>
          <p:cNvGrpSpPr/>
          <p:nvPr userDrawn="1"/>
        </p:nvGrpSpPr>
        <p:grpSpPr>
          <a:xfrm>
            <a:off x="6805522" y="3243945"/>
            <a:ext cx="4676955" cy="4676955"/>
            <a:chOff x="0" y="0"/>
            <a:chExt cx="812800" cy="812800"/>
          </a:xfrm>
          <a:solidFill>
            <a:srgbClr val="722282"/>
          </a:solidFill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C69ABEC-B3A7-82A1-F388-C605D10804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A7C6"/>
            </a:solidFill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C386F87C-0D7F-A23E-FC4D-7FED2133B2F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 dirty="0"/>
            </a:p>
          </p:txBody>
        </p:sp>
      </p:grpSp>
      <p:sp>
        <p:nvSpPr>
          <p:cNvPr id="25" name="Freeform 11">
            <a:extLst>
              <a:ext uri="{FF2B5EF4-FFF2-40B4-BE49-F238E27FC236}">
                <a16:creationId xmlns:a16="http://schemas.microsoft.com/office/drawing/2014/main" id="{E7E45A2C-AA30-D171-2D52-A6574FB92A23}"/>
              </a:ext>
            </a:extLst>
          </p:cNvPr>
          <p:cNvSpPr/>
          <p:nvPr/>
        </p:nvSpPr>
        <p:spPr>
          <a:xfrm>
            <a:off x="12269469" y="3243945"/>
            <a:ext cx="4676955" cy="467695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2A7C6"/>
          </a:solidFill>
        </p:spPr>
        <p:txBody>
          <a:bodyPr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88807-A744-CEC2-89E6-613C3B20B4D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83063" y="4414777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3180F7-950E-1C8D-34B5-529ED21CFEF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35965" y="5893223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7D87F-5B79-ED9C-C39E-8E74DAB1F7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544208" y="624683"/>
            <a:ext cx="12573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Stats or call outs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BF65960-8097-F740-DCE2-260DA8581D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47008" y="4469585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E7ACE8E-6F1F-A7F2-2C0D-36E2AF1763D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95929" y="5887332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70CD144-D4ED-9145-2964-A0E139D8279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392079" y="4401635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3FC83C3-DDFA-9F13-F647-5EBBF86AFAD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724128" y="5913616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4BAB074-92FB-ED10-8F7E-8AA7A2A0405B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4B686334-2357-2149-4E5D-C33945434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40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3">
            <a:extLst>
              <a:ext uri="{FF2B5EF4-FFF2-40B4-BE49-F238E27FC236}">
                <a16:creationId xmlns:a16="http://schemas.microsoft.com/office/drawing/2014/main" id="{B7E01B78-982F-6522-6423-7E77F69630A2}"/>
              </a:ext>
            </a:extLst>
          </p:cNvPr>
          <p:cNvSpPr/>
          <p:nvPr userDrawn="1"/>
        </p:nvSpPr>
        <p:spPr>
          <a:xfrm rot="5048">
            <a:off x="1028761" y="1877233"/>
            <a:ext cx="16216252" cy="0"/>
          </a:xfrm>
          <a:prstGeom prst="line">
            <a:avLst/>
          </a:prstGeom>
          <a:ln w="952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48247D0-FB88-28F0-9A26-C5AD153F5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0640" y="3543891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38D033C-E5DA-C992-6B3E-85BA0DE45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360" y="3520516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11AA075-0507-003B-DEDF-418C531DBD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87536" y="3509240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44305-B244-442C-7A78-348AFB77B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102" y="6404455"/>
            <a:ext cx="5269732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5CB9"/>
                </a:solidFill>
                <a:latin typeface="Montserrat Bold" panose="000008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80A808F-3646-BBD1-2BB7-CE084E315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8854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cap="none" baseline="0">
                <a:solidFill>
                  <a:srgbClr val="FF5F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8661721-4A0C-8F75-19EE-A496DF6828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2F25026E-E042-9D86-58AC-A276C9108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8B4C085E-1F6F-A111-86F2-62122535AD37}"/>
              </a:ext>
            </a:extLst>
          </p:cNvPr>
          <p:cNvSpPr/>
          <p:nvPr userDrawn="1"/>
        </p:nvSpPr>
        <p:spPr>
          <a:xfrm>
            <a:off x="1547500" y="4533900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02F2A945-87EA-7013-3DA3-C6FAAF67E722}"/>
              </a:ext>
            </a:extLst>
          </p:cNvPr>
          <p:cNvSpPr/>
          <p:nvPr userDrawn="1"/>
        </p:nvSpPr>
        <p:spPr>
          <a:xfrm>
            <a:off x="7830893" y="4658562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7EF40CE-276E-5253-EC68-60665977FF65}"/>
              </a:ext>
            </a:extLst>
          </p:cNvPr>
          <p:cNvSpPr/>
          <p:nvPr userDrawn="1"/>
        </p:nvSpPr>
        <p:spPr>
          <a:xfrm>
            <a:off x="13646070" y="4717853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484960A-18AC-1B94-6A29-C1BC7F94D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141" y="6404455"/>
            <a:ext cx="5269732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5CB9"/>
                </a:solidFill>
                <a:latin typeface="Montserrat Bold" panose="000008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09A330C-8955-FE04-25DB-84D52BE8E9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30893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cap="none" baseline="0">
                <a:solidFill>
                  <a:srgbClr val="FF5F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5000E9BF-F761-5E0D-ABB3-E4663D6663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85138" y="6404455"/>
            <a:ext cx="5269732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05CB9"/>
                </a:solidFill>
                <a:latin typeface="Montserrat Bold" panose="000008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51923E9C-B238-1768-DE6A-D7056FA9D6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99890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cap="none" baseline="0">
                <a:solidFill>
                  <a:srgbClr val="FF5F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5232E1-3189-FD1B-B302-A7FF5CD98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0435"/>
            <a:ext cx="12801600" cy="1324336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Slide for stats</a:t>
            </a:r>
          </a:p>
        </p:txBody>
      </p:sp>
    </p:spTree>
    <p:extLst>
      <p:ext uri="{BB962C8B-B14F-4D97-AF65-F5344CB8AC3E}">
        <p14:creationId xmlns:p14="http://schemas.microsoft.com/office/powerpoint/2010/main" val="405192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urple 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36EBF-6437-B04B-8E1C-FA431CE3A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5286953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D1AA42-3364-10F4-E351-2C4D5DD9A1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274" y="5286953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147566-C09E-A0D0-CAAC-5224A63F9C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01200" y="5308712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DCFFD3-3039-8898-E616-C7470CD8F7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30172" y="5308712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F45AEE-25D7-839F-8226-A12FA5BFE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775" y="6474458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1C38B4D-8B84-129F-6B49-780D32E83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7274" y="6474458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2053D6EA-3BB8-4A21-C4B4-E2E1D66239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13900" y="6471916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C3BB46E-06BA-EF64-6A8A-017FF95497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01699" y="6471916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CE1717-08C0-1FD5-4BBE-2944994E07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353809" y="495300"/>
            <a:ext cx="2387600" cy="320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1EF8977-51E0-C251-EB73-71662B7BF9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E6197E63-6FDD-3683-4AFE-C216B919B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6D153C-0853-E9C3-47B6-5E8ACD2E4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0435"/>
            <a:ext cx="9677400" cy="1324336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four columns with stats and more detail</a:t>
            </a:r>
          </a:p>
        </p:txBody>
      </p:sp>
    </p:spTree>
    <p:extLst>
      <p:ext uri="{BB962C8B-B14F-4D97-AF65-F5344CB8AC3E}">
        <p14:creationId xmlns:p14="http://schemas.microsoft.com/office/powerpoint/2010/main" val="253089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ing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3123651D-C3B6-680A-F452-E3586B536C53}"/>
              </a:ext>
            </a:extLst>
          </p:cNvPr>
          <p:cNvSpPr/>
          <p:nvPr userDrawn="1"/>
        </p:nvSpPr>
        <p:spPr>
          <a:xfrm>
            <a:off x="5486400" y="1801337"/>
            <a:ext cx="6852417" cy="2674346"/>
          </a:xfrm>
          <a:custGeom>
            <a:avLst/>
            <a:gdLst/>
            <a:ahLst/>
            <a:cxnLst/>
            <a:rect l="l" t="t" r="r" b="b"/>
            <a:pathLst>
              <a:path w="7608835" h="2969559">
                <a:moveTo>
                  <a:pt x="0" y="0"/>
                </a:moveTo>
                <a:lnTo>
                  <a:pt x="7608834" y="0"/>
                </a:lnTo>
                <a:lnTo>
                  <a:pt x="7608834" y="2969559"/>
                </a:lnTo>
                <a:lnTo>
                  <a:pt x="0" y="296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3B527-3DD0-6DE5-E63D-95D1CA88F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923" y="5115833"/>
            <a:ext cx="10580153" cy="17040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2" name="Picture 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A7659948-8366-4FDA-EC7C-E98295B90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1" y="7455081"/>
            <a:ext cx="5603638" cy="2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m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5C20C2-E280-8B7A-624B-4C1ADAB77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343400"/>
            <a:ext cx="18288000" cy="1600200"/>
          </a:xfrm>
          <a:prstGeom prst="rect">
            <a:avLst/>
          </a:prstGeom>
          <a:solidFill>
            <a:srgbClr val="003A5D">
              <a:alpha val="60000"/>
            </a:srgbClr>
          </a:solidFill>
        </p:spPr>
        <p:txBody>
          <a:bodyPr anchor="ctr"/>
          <a:lstStyle>
            <a:lvl1pPr algn="l"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Text Placeholder 45">
            <a:extLst>
              <a:ext uri="{FF2B5EF4-FFF2-40B4-BE49-F238E27FC236}">
                <a16:creationId xmlns:a16="http://schemas.microsoft.com/office/drawing/2014/main" id="{BA30C490-3876-62ED-8C48-1FCED4FF46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68200" y="2552700"/>
            <a:ext cx="5181600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00B0F0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rgbClr val="00B0F0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To download location backgrounds </a:t>
            </a:r>
            <a:br>
              <a:rPr lang="en-US" dirty="0"/>
            </a:br>
            <a:r>
              <a:rPr lang="en-US" dirty="0"/>
              <a:t>&gt;Insert /Pictures/Brand Images and select Location Background tab </a:t>
            </a:r>
            <a:br>
              <a:rPr lang="en-US" dirty="0"/>
            </a:br>
            <a:r>
              <a:rPr lang="en-US" dirty="0"/>
              <a:t>&gt; Pick your location image 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28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Intro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white background&#10;&#10;AI-generated content may be incorrect.">
            <a:extLst>
              <a:ext uri="{FF2B5EF4-FFF2-40B4-BE49-F238E27FC236}">
                <a16:creationId xmlns:a16="http://schemas.microsoft.com/office/drawing/2014/main" id="{64036935-BEB4-6FC4-C7FD-FBFBFFF4B2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4025" cy="10325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EE7F3-FDE7-52FE-08A7-E39060C79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644" y="3827332"/>
            <a:ext cx="6512923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2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2pPr>
            <a:lvl3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3pPr>
            <a:lvl4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4pPr>
            <a:lvl5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5pPr>
          </a:lstStyle>
          <a:p>
            <a:pPr lvl="0"/>
            <a:r>
              <a:rPr lang="en-US" dirty="0"/>
              <a:t>AGENDA title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C2BAD7-EF1F-7DDC-79DD-76EEAF6DBC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5663582" y="9334500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9F7226AA-6E84-5C6D-665D-A3A73D943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4336"/>
            <a:ext cx="3429000" cy="1362075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FD088CDD-C308-F334-48A4-2EAC3ADA8564}"/>
              </a:ext>
            </a:extLst>
          </p:cNvPr>
          <p:cNvSpPr/>
          <p:nvPr userDrawn="1"/>
        </p:nvSpPr>
        <p:spPr>
          <a:xfrm flipH="1">
            <a:off x="1028700" y="2781300"/>
            <a:ext cx="900437" cy="900437"/>
          </a:xfrm>
          <a:custGeom>
            <a:avLst/>
            <a:gdLst/>
            <a:ahLst/>
            <a:cxnLst/>
            <a:rect l="l" t="t" r="r" b="b"/>
            <a:pathLst>
              <a:path w="900437" h="900437">
                <a:moveTo>
                  <a:pt x="900437" y="0"/>
                </a:moveTo>
                <a:lnTo>
                  <a:pt x="0" y="0"/>
                </a:lnTo>
                <a:lnTo>
                  <a:pt x="0" y="900437"/>
                </a:lnTo>
                <a:lnTo>
                  <a:pt x="900437" y="900437"/>
                </a:lnTo>
                <a:lnTo>
                  <a:pt x="9004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3AB086B-2C1C-B212-1351-230F6847F27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202211" y="3217732"/>
            <a:ext cx="7010400" cy="60960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>
              <a:buNone/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5BC8930-5F52-9330-B4DA-2F6C72860E6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202211" y="4152900"/>
            <a:ext cx="7010400" cy="609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b="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>
              <a:buFont typeface="Arial" panose="020B0604020202020204" pitchFamily="34" charset="0"/>
              <a:buChar char="•"/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First Level of text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D44A-CC0E-5913-4811-ABAC61F97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3924300"/>
            <a:ext cx="7391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Segment divider </a:t>
            </a:r>
          </a:p>
        </p:txBody>
      </p:sp>
      <p:pic>
        <p:nvPicPr>
          <p:cNvPr id="2" name="Picture 1" descr="An orange and white circle&#10;&#10;AI-generated content may be incorrect.">
            <a:extLst>
              <a:ext uri="{FF2B5EF4-FFF2-40B4-BE49-F238E27FC236}">
                <a16:creationId xmlns:a16="http://schemas.microsoft.com/office/drawing/2014/main" id="{F0F44C52-B750-3479-E027-13FEDF71A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1454"/>
          <a:stretch>
            <a:fillRect/>
          </a:stretch>
        </p:blipFill>
        <p:spPr>
          <a:xfrm>
            <a:off x="15316200" y="7429500"/>
            <a:ext cx="2971800" cy="2857500"/>
          </a:xfrm>
          <a:prstGeom prst="rect">
            <a:avLst/>
          </a:prstGeom>
        </p:spPr>
      </p:pic>
      <p:pic>
        <p:nvPicPr>
          <p:cNvPr id="5" name="Picture 4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BD3DFF4C-538F-B9E8-7EF5-F9D6D4795A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542BD7-3288-BB5D-FDBD-A3229AB118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D69295-F6F7-73BF-611F-BEE072EE237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0" y="3238500"/>
            <a:ext cx="11430000" cy="60960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rgbClr val="FF5F00"/>
                </a:solidFill>
                <a:latin typeface="Montserrat SemiBold" panose="00000700000000000000" pitchFamily="2" charset="0"/>
              </a:defRPr>
            </a:lvl1pPr>
            <a:lvl2pPr>
              <a:buNone/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24E7E99-5482-93DC-B336-C11C13337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08535"/>
            <a:ext cx="12801600" cy="1295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SLIDE Bullet Text</a:t>
            </a:r>
          </a:p>
        </p:txBody>
      </p:sp>
      <p:pic>
        <p:nvPicPr>
          <p:cNvPr id="3" name="Picture 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F78D6632-78CB-8CE7-DABD-8D37FD466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 descr="An orange and white circle&#10;&#10;AI-generated content may be incorrect.">
            <a:extLst>
              <a:ext uri="{FF2B5EF4-FFF2-40B4-BE49-F238E27FC236}">
                <a16:creationId xmlns:a16="http://schemas.microsoft.com/office/drawing/2014/main" id="{F2464DE4-44EA-B983-EC1E-0AB434AE50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1454"/>
          <a:stretch>
            <a:fillRect/>
          </a:stretch>
        </p:blipFill>
        <p:spPr>
          <a:xfrm>
            <a:off x="15316200" y="7429500"/>
            <a:ext cx="2971800" cy="285750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8AE236D-63D8-1591-1566-12239C327E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33E3EE0-F71F-4F06-7F32-CE10349F13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5800" y="4361917"/>
            <a:ext cx="11430000" cy="6096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b="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>
              <a:buFont typeface="Arial" panose="020B0604020202020204" pitchFamily="34" charset="0"/>
              <a:buChar char="•"/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dirty="0"/>
              <a:t>First Level of text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8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2A67-DCAC-0ADC-2FE7-1E47AB06B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0434"/>
            <a:ext cx="12801600" cy="1989137"/>
          </a:xfrm>
          <a:prstGeom prst="rect">
            <a:avLst/>
          </a:prstGeom>
        </p:spPr>
        <p:txBody>
          <a:bodyPr/>
          <a:lstStyle>
            <a:lvl1pPr>
              <a:defRPr sz="72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Two tone content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F294BD76-7E4E-AF85-B5F0-35143B2559D7}"/>
              </a:ext>
            </a:extLst>
          </p:cNvPr>
          <p:cNvGrpSpPr/>
          <p:nvPr userDrawn="1"/>
        </p:nvGrpSpPr>
        <p:grpSpPr>
          <a:xfrm>
            <a:off x="-76200" y="3805141"/>
            <a:ext cx="7069930" cy="5221158"/>
            <a:chOff x="0" y="0"/>
            <a:chExt cx="2551491" cy="137512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F23F72-189B-F74A-33BD-5EE4C945C9E4}"/>
                </a:ext>
              </a:extLst>
            </p:cNvPr>
            <p:cNvSpPr/>
            <p:nvPr/>
          </p:nvSpPr>
          <p:spPr>
            <a:xfrm>
              <a:off x="0" y="0"/>
              <a:ext cx="2551491" cy="1375120"/>
            </a:xfrm>
            <a:custGeom>
              <a:avLst/>
              <a:gdLst/>
              <a:ahLst/>
              <a:cxnLst/>
              <a:rect l="l" t="t" r="r" b="b"/>
              <a:pathLst>
                <a:path w="2551491" h="1375120">
                  <a:moveTo>
                    <a:pt x="31966" y="0"/>
                  </a:moveTo>
                  <a:lnTo>
                    <a:pt x="2519525" y="0"/>
                  </a:lnTo>
                  <a:cubicBezTo>
                    <a:pt x="2528003" y="0"/>
                    <a:pt x="2536134" y="3368"/>
                    <a:pt x="2542128" y="9363"/>
                  </a:cubicBezTo>
                  <a:cubicBezTo>
                    <a:pt x="2548123" y="15357"/>
                    <a:pt x="2551491" y="23488"/>
                    <a:pt x="2551491" y="31966"/>
                  </a:cubicBezTo>
                  <a:lnTo>
                    <a:pt x="2551491" y="1343154"/>
                  </a:lnTo>
                  <a:cubicBezTo>
                    <a:pt x="2551491" y="1360808"/>
                    <a:pt x="2537179" y="1375120"/>
                    <a:pt x="2519525" y="1375120"/>
                  </a:cubicBezTo>
                  <a:lnTo>
                    <a:pt x="31966" y="1375120"/>
                  </a:lnTo>
                  <a:cubicBezTo>
                    <a:pt x="14312" y="1375120"/>
                    <a:pt x="0" y="1360808"/>
                    <a:pt x="0" y="1343154"/>
                  </a:cubicBezTo>
                  <a:lnTo>
                    <a:pt x="0" y="31966"/>
                  </a:lnTo>
                  <a:cubicBezTo>
                    <a:pt x="0" y="14312"/>
                    <a:pt x="14312" y="0"/>
                    <a:pt x="31966" y="0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1580DF40-5BF6-F98F-F623-3FB06C6F744C}"/>
                </a:ext>
              </a:extLst>
            </p:cNvPr>
            <p:cNvSpPr txBox="1"/>
            <p:nvPr/>
          </p:nvSpPr>
          <p:spPr>
            <a:xfrm>
              <a:off x="0" y="-19050"/>
              <a:ext cx="2551491" cy="139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097B90-7944-A8AF-C4D2-B7FBB1E6EA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33400" y="4162840"/>
            <a:ext cx="3382963" cy="132873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553E22-DD0B-EB5D-CA9C-2E7995857E2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82000" y="4827209"/>
            <a:ext cx="7696200" cy="392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B2C09A8-95D6-F1AE-748D-53C1F96C1D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0" y="4157635"/>
            <a:ext cx="7696200" cy="539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FF5F00"/>
                </a:solidFill>
                <a:latin typeface="Montserrat SemiBold" panose="000007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</p:txBody>
      </p:sp>
      <p:pic>
        <p:nvPicPr>
          <p:cNvPr id="5" name="Picture 4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70F550FC-30DC-B655-8DAD-15926EC77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5BC5D0-296C-6644-C100-E2803768C3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2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102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>
            <a:extLst>
              <a:ext uri="{FF2B5EF4-FFF2-40B4-BE49-F238E27FC236}">
                <a16:creationId xmlns:a16="http://schemas.microsoft.com/office/drawing/2014/main" id="{D43007ED-813A-5D45-942E-7101E67F2829}"/>
              </a:ext>
            </a:extLst>
          </p:cNvPr>
          <p:cNvSpPr/>
          <p:nvPr userDrawn="1"/>
        </p:nvSpPr>
        <p:spPr>
          <a:xfrm>
            <a:off x="8110587" y="7987419"/>
            <a:ext cx="25107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F294BD76-7E4E-AF85-B5F0-35143B2559D7}"/>
              </a:ext>
            </a:extLst>
          </p:cNvPr>
          <p:cNvGrpSpPr/>
          <p:nvPr userDrawn="1"/>
        </p:nvGrpSpPr>
        <p:grpSpPr>
          <a:xfrm>
            <a:off x="-76200" y="3805141"/>
            <a:ext cx="7069930" cy="5221158"/>
            <a:chOff x="0" y="0"/>
            <a:chExt cx="2551491" cy="137512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F23F72-189B-F74A-33BD-5EE4C945C9E4}"/>
                </a:ext>
              </a:extLst>
            </p:cNvPr>
            <p:cNvSpPr/>
            <p:nvPr/>
          </p:nvSpPr>
          <p:spPr>
            <a:xfrm>
              <a:off x="0" y="0"/>
              <a:ext cx="2551491" cy="1375120"/>
            </a:xfrm>
            <a:custGeom>
              <a:avLst/>
              <a:gdLst/>
              <a:ahLst/>
              <a:cxnLst/>
              <a:rect l="l" t="t" r="r" b="b"/>
              <a:pathLst>
                <a:path w="2551491" h="1375120">
                  <a:moveTo>
                    <a:pt x="31966" y="0"/>
                  </a:moveTo>
                  <a:lnTo>
                    <a:pt x="2519525" y="0"/>
                  </a:lnTo>
                  <a:cubicBezTo>
                    <a:pt x="2528003" y="0"/>
                    <a:pt x="2536134" y="3368"/>
                    <a:pt x="2542128" y="9363"/>
                  </a:cubicBezTo>
                  <a:cubicBezTo>
                    <a:pt x="2548123" y="15357"/>
                    <a:pt x="2551491" y="23488"/>
                    <a:pt x="2551491" y="31966"/>
                  </a:cubicBezTo>
                  <a:lnTo>
                    <a:pt x="2551491" y="1343154"/>
                  </a:lnTo>
                  <a:cubicBezTo>
                    <a:pt x="2551491" y="1360808"/>
                    <a:pt x="2537179" y="1375120"/>
                    <a:pt x="2519525" y="1375120"/>
                  </a:cubicBezTo>
                  <a:lnTo>
                    <a:pt x="31966" y="1375120"/>
                  </a:lnTo>
                  <a:cubicBezTo>
                    <a:pt x="14312" y="1375120"/>
                    <a:pt x="0" y="1360808"/>
                    <a:pt x="0" y="1343154"/>
                  </a:cubicBezTo>
                  <a:lnTo>
                    <a:pt x="0" y="31966"/>
                  </a:lnTo>
                  <a:cubicBezTo>
                    <a:pt x="0" y="14312"/>
                    <a:pt x="14312" y="0"/>
                    <a:pt x="31966" y="0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1580DF40-5BF6-F98F-F623-3FB06C6F744C}"/>
                </a:ext>
              </a:extLst>
            </p:cNvPr>
            <p:cNvSpPr txBox="1"/>
            <p:nvPr/>
          </p:nvSpPr>
          <p:spPr>
            <a:xfrm>
              <a:off x="0" y="-19050"/>
              <a:ext cx="2551491" cy="139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097B90-7944-A8AF-C4D2-B7FBB1E6EA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33400" y="4162840"/>
            <a:ext cx="3382963" cy="132873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5CB9"/>
                </a:solidFill>
                <a:latin typeface="Montserrat SemiBold" panose="00000700000000000000" pitchFamily="2" charset="0"/>
              </a:defRPr>
            </a:lvl1pPr>
            <a:lvl2pPr>
              <a:defRPr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553E22-DD0B-EB5D-CA9C-2E7995857E2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2573000" y="3912809"/>
            <a:ext cx="51816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FE0E-D72A-C908-2DA0-E2E0EC1F0D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970" y="7575165"/>
            <a:ext cx="3814574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FFB09-687C-5119-EE77-5977ECB347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01" y="3732811"/>
            <a:ext cx="3293272" cy="31716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E61FF9EF-B6E5-3272-5A12-63AE7497EE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23326" y="8883874"/>
            <a:ext cx="4485218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00B0F0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9F5580-BC88-8D1A-0B85-33A0FD2BA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0434"/>
            <a:ext cx="12801600" cy="1989137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Two tone content</a:t>
            </a:r>
          </a:p>
        </p:txBody>
      </p:sp>
      <p:pic>
        <p:nvPicPr>
          <p:cNvPr id="14" name="Picture 13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DCD33D33-1245-5FD1-4535-B49ACAD22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7BFE85B-8CB8-18CD-5C20-FB15E67066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F9E41C4-4FEC-7E20-3F1C-0036726CD23A}"/>
              </a:ext>
            </a:extLst>
          </p:cNvPr>
          <p:cNvSpPr/>
          <p:nvPr userDrawn="1"/>
        </p:nvSpPr>
        <p:spPr>
          <a:xfrm>
            <a:off x="7793970" y="5983796"/>
            <a:ext cx="3814574" cy="1369504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6"/>
                </a:lnTo>
                <a:lnTo>
                  <a:pt x="0" y="1227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6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102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549267"/>
            <a:ext cx="12801600" cy="1989137"/>
          </a:xfrm>
          <a:prstGeom prst="rect">
            <a:avLst/>
          </a:prstGeom>
        </p:spPr>
        <p:txBody>
          <a:bodyPr/>
          <a:lstStyle>
            <a:lvl1pPr>
              <a:defRPr sz="6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Bulleted content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E852A57-19B6-DFC4-607A-2E2B2527578D}"/>
              </a:ext>
            </a:extLst>
          </p:cNvPr>
          <p:cNvSpPr/>
          <p:nvPr userDrawn="1"/>
        </p:nvSpPr>
        <p:spPr>
          <a:xfrm flipH="1">
            <a:off x="1093698" y="326863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9E6AC5B-59D9-67AA-BEB3-3443AF4E4971}"/>
              </a:ext>
            </a:extLst>
          </p:cNvPr>
          <p:cNvSpPr/>
          <p:nvPr userDrawn="1"/>
        </p:nvSpPr>
        <p:spPr>
          <a:xfrm flipH="1">
            <a:off x="1093698" y="6898141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FCC5AEA-E26E-C72B-F3EB-F48C2727CD91}"/>
              </a:ext>
            </a:extLst>
          </p:cNvPr>
          <p:cNvSpPr/>
          <p:nvPr userDrawn="1"/>
        </p:nvSpPr>
        <p:spPr>
          <a:xfrm flipH="1">
            <a:off x="8120368" y="319039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7CCF2140-11AF-4AA9-19D1-365439CDADC6}"/>
              </a:ext>
            </a:extLst>
          </p:cNvPr>
          <p:cNvSpPr/>
          <p:nvPr userDrawn="1"/>
        </p:nvSpPr>
        <p:spPr>
          <a:xfrm flipH="1">
            <a:off x="8120368" y="6819900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F8B2E0-5656-4105-997A-6577EB425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3698" y="429747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0F19CCB-EA92-4DAC-1D17-E4B6BE0B0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5300" y="429747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5998E49-7078-971E-7751-A112F7952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698" y="7913903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D5C8652-3E6E-E05C-3D09-5B81BB420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0" y="7913903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pic>
        <p:nvPicPr>
          <p:cNvPr id="11" name="Picture 10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305515BA-9EB1-9022-D391-F2A00FC202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" y="310290"/>
            <a:ext cx="3913377" cy="1554480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7B46DEF-5315-25DF-4C24-0AD85F8F98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6802100" y="9486900"/>
            <a:ext cx="14859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2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9F6-8376-67E4-5491-AC198F69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2A5A9-6445-471E-B420-70884A238904}" type="datetime1">
              <a:rPr lang="en-US" smtClean="0"/>
              <a:t>2/20/2026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A7A8F-5B55-4593-874C-8FDF3E19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05011-D85B-4E08-AFE4-3E5AB5F233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C399-7FD4-7CF7-0494-374FC0F7E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47900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4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741" r:id="rId3"/>
    <p:sldLayoutId id="2147483738" r:id="rId4"/>
    <p:sldLayoutId id="2147483695" r:id="rId5"/>
    <p:sldLayoutId id="2147483711" r:id="rId6"/>
    <p:sldLayoutId id="2147483737" r:id="rId7"/>
    <p:sldLayoutId id="2147483672" r:id="rId8"/>
    <p:sldLayoutId id="2147483687" r:id="rId9"/>
    <p:sldLayoutId id="2147483736" r:id="rId10"/>
    <p:sldLayoutId id="2147483692" r:id="rId11"/>
    <p:sldLayoutId id="2147483704" r:id="rId12"/>
    <p:sldLayoutId id="2147483735" r:id="rId13"/>
    <p:sldLayoutId id="2147483686" r:id="rId14"/>
    <p:sldLayoutId id="2147483707" r:id="rId15"/>
    <p:sldLayoutId id="2147483703" r:id="rId16"/>
    <p:sldLayoutId id="2147483684" r:id="rId17"/>
    <p:sldLayoutId id="2147483685" r:id="rId18"/>
    <p:sldLayoutId id="2147483712" r:id="rId19"/>
    <p:sldLayoutId id="2147483742" r:id="rId20"/>
    <p:sldLayoutId id="2147483682" r:id="rId21"/>
    <p:sldLayoutId id="2147483688" r:id="rId22"/>
    <p:sldLayoutId id="214748367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CB9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CB9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CB9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B9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CB9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2FF6BE-87B3-45E0-C48D-8AC5336B77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9C0F0-E15A-4B9D-429B-02A0F2C8D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399A61-71CB-DFEB-8950-30B016D706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0E5027-A64E-EB54-C27C-70307401FE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F204B7-69C6-9850-BA84-53D007A9AB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E2B623-067C-B50C-214E-B75EB441B5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3DD8D-0B2F-B017-A58E-8D97D564E8B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FF04D5-2B21-52F3-2AF6-524DD98CFD0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2C5DF-5862-0034-1BA1-85BBED532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6AEE69-4D18-7EEC-193D-0C2CE6D6D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A78002-6DED-CAF3-4532-5C0442102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B05130-B953-0AE7-465B-FF6BC5388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F16197-0214-315A-CDF6-7D01E5F79A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94AFB-2F70-B764-5A6E-AA62AA0EE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DE5CC8-BAEE-B1A7-5621-3C4726E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7D343-E626-3B6C-85D2-E753BADB98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9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EF2B-4C7D-9F94-CF70-7EEBF2C5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5848F1-E690-9FC2-CCEE-E13848F2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B4898-4391-15DB-AD09-1C44952E7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D0876A-DEFF-7DEF-D0FB-0145B665B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603D2A-9957-3F84-B402-E4FC741BF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798C00-BE6D-D9C7-2B1A-831657296F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4B9C82-E0E5-DCEE-F2E7-E6FBC5618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8D09E7-E36B-5873-E6CD-E6C82CC7D5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449C33-9001-2C26-88D5-952477D569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EE36AB3-4CA5-B4FE-C108-0D4604DA19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5E2DF7-FDC6-0AE7-596D-BBAF337DF1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46EA6-FC9A-2A18-21C6-E38308E879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3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B24FE-5B12-048C-3C18-F6AF296E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1B5861-7D0F-A5F7-E1EF-E9510B186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4940F5-19D5-D6F3-6166-02378605F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F1BE1-9599-7E01-B4D8-0BF700968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17AA3D-D99F-084B-E065-6B1F339781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1A02BF-423F-1681-305D-D562621AEE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AF19BC-8ED0-E5CD-CBC7-587F6F1C5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E62325-3FDE-F783-E37C-0C62C153EA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AA0EC-869D-068D-7607-73588DBF25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8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184B9-42D2-C439-469E-7F53BA479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AE7B8-A044-1FE5-F97E-B6073A9BF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56E15C-4CBC-1880-9EAE-B1613D434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348716-9756-BD9F-442B-7CC8BA30F5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7F3E3-9788-168C-8AF2-1E5AF88D71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900B8B-F6E7-FBD9-11F6-F2EDD9C52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767F4-75AD-0FA9-AF27-BD80F61EC6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B475A-6B92-3062-F425-2DF8F0289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D88644-A757-FB2F-1FE0-4DA05B45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89824-44D8-F4E5-64EE-584C581B8B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B9E9E0-7CF9-2C33-8356-9AC30B7F11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5F3E4-99EA-12A0-76DD-B7FE48DB63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273F79-E184-542D-E79F-D9E160876E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E742DF-EC7F-A8B1-FE4F-FE4FBEF4B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E39C9-C02E-89D7-4291-1266A65F9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08F3DA8E-CA34-4D41-954F-A3890883E18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FF5F63-DF56-AE6C-9474-800F63D9DE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424A8-E620-20CF-CA7D-DFD8072165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9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9A01-5AF7-91A7-F069-E9AB4609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5C5F9B-0557-CF63-C304-1F927382A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1B85C-CE72-CBCD-99CE-AC8DAC28E7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1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4930-DCC3-EA15-DD77-06D39EE5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A09E05-9729-2066-6CBE-E0E5CBA31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807A5-583D-FCE5-22E8-96AB5B47CA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2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43141-7690-255B-F983-79B02006E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874C0-646F-F5AB-B6DA-1DD1BC463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5A65C9-1AE3-5AD8-1300-80E829AD8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EBB424-8063-B31E-E700-E1FC4E3C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8AFC5-932D-22F9-8F20-CEB04EF265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CDC84A-F556-41CB-1E3C-371CD1271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F83B5C-1321-4AE4-950B-5B42050688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4AFA9D-98CD-F2B2-CCC9-82CF3433B6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767B8D-9F68-0842-CAB5-59A1FB42C8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FE5C-16BF-9064-C2F9-E77498B9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241883-995D-2625-12A0-B216E04CC5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4F8EB4-77A2-C4D9-408A-5D1F006EA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2EFAE-5772-8DB8-BEB0-4833E1FC00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E070B-7448-E9F7-1089-54804B1A7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005EC8-1E72-0E6F-BD10-48455621E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1EC410-6C0A-CA1E-2FD0-3A1D0CF0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4866-3235-32A3-EA12-8A3233EE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47637D-E310-E0F2-BA5E-AA037040D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AF155C-D1D7-7799-F1F6-4E0499D08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3B7546-F0B8-19D8-3683-553DDF053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6B3ED0-0860-3B86-FAA7-1866B4EC45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1DDF4-A7A6-8F2C-7927-24F168C565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7524BD-34E1-C0AB-0209-5D9656F1AC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DF4011-D8A9-1851-2836-0A4AF2E5AF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9C376-6077-C391-F8CA-3D72566FA6F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0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09D93-0874-FF53-B324-82F6ED39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51E6BA-80D5-C160-CAEF-FF718C586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095586-6993-A28E-02FD-FA116DBB8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73E90D-B56C-C6AB-B672-47F44F650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F634A8-172B-1BC5-28EA-50C065B20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2165CA-4FE1-9F1F-6841-52A4C625C9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12C1F-1B74-C02E-FF36-CDDB05DF0F2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B2C414-6734-F96C-C050-04B8C2B95E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2D8066-7E1F-231A-E279-45287C3B4B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7F32E4A-24B7-E36E-2D28-B1468278C8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4A0231-FA47-68B6-8BE9-9E1CC4D889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8F3D91-A439-75DB-CAF1-8F6F588F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6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72CE-E25D-6945-F5C4-ACA26256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93460F-EB3E-7E7B-966C-394518A9F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F4D8F3-231D-FE73-C17F-86B58DDF4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C3D23A-1789-E7D7-FB19-D0B0016C5B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7AA1DA-1D46-CC31-0834-1B86E96691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42AF57-88CE-D14D-7351-EDBE62D05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602837-A147-27E3-331A-7E18738E5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8FE63F-199B-87E4-F622-8EC1E821FE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EBF172-17BB-D0C7-A7A1-F6901FC4A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7EC886-26A2-5BD9-017C-442C0092AB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C6017-BE94-B164-15E4-F94E26A213B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781594-B427-E660-12F7-7D4C5E01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8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2B0DC-4D79-92C0-E6F4-A8CA2F96A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741AB7-23AC-F262-40B1-731F15B5E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BFA81-2F49-F6B2-B16C-F940318DFE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687800" y="9334500"/>
            <a:ext cx="1600200" cy="547688"/>
          </a:xfrm>
        </p:spPr>
        <p:txBody>
          <a:bodyPr/>
          <a:lstStyle/>
          <a:p>
            <a:fld id="{A5E05011-D85B-4E08-AFE4-3E5AB5F233F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7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A58FE8-CB18-0593-8A43-9CE3FD284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4A38BA-3B56-6A5A-ED64-77A610E938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8EB8B-6803-1954-A577-7AB7F65C5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A2EBE1-5677-E08E-1ADA-C24DDB6839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85074-8FA0-630A-C8F1-EF3F55A8DFD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41FD30-DC5B-F31F-8CB7-D3888AEA6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68563-0606-0966-13F4-9F23DCF788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0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1469-8E81-145A-12DE-CBDEF80F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F51D0-110C-44CB-7E58-9EEBDAC6CB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45C06B-99E7-2874-6069-A881C6F623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EE051-DA1B-C823-AD75-24A4487FC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77AF42-3ED1-A92A-E80C-0BAF54441BC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4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A238D-8782-BE54-EE27-0749F9C8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FE7FA6-305C-F17D-B783-B377EC9A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EA1AF-3206-71FD-41E1-47676C78F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9F207-DC2C-580A-3FBA-FE7900407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1D5C38-B4C9-D3D4-0A3B-BE1382E1CA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2A5B6-A7AE-65C9-60E5-83C21CF899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DB9-7678-B4AB-E22D-8DEB7B08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39B213-E42C-B033-FC6D-5A58A9FD1C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0F1B5-0F3E-F261-8F44-E48632828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9AB80-0A3E-18C4-BBFB-8F1A3C920C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036D58B-2574-899E-90D6-F054420CB1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4FD814-5F4A-07F6-319C-C00BAF6A1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DE413D-DD53-55AB-148E-56477C66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B80D4-DF27-22A7-82AE-67419DBAB0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6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D9F35-2FFA-41F2-9217-A322116FF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BEF681-EF73-4538-D2E6-02B461B4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A39D6A-D534-42A4-1C8A-80D07574D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C665B9-BE74-9537-907D-DA3279104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7FD486-FDBD-B938-BEE7-C93A37C9E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57847A-903A-20AA-755E-17CF93068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205EF-0354-D018-9797-B1512F4FA5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0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Custom Design">
  <a:themeElements>
    <a:clrScheme name="Custom 6">
      <a:dk1>
        <a:srgbClr val="005CB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AC4F809A-62FE-4FAB-BF2D-57E722CDE9F0}" vid="{E5458E54-6B32-4F70-B775-3A9D487D93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46a5c9-0c43-4182-aec4-1ff263abc0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86DD3F4A53B42A0C52A591CAEF7C9" ma:contentTypeVersion="10" ma:contentTypeDescription="Create a new document." ma:contentTypeScope="" ma:versionID="53f8b1cbb3b02da9e8e2c45a15d5ae0b">
  <xsd:schema xmlns:xsd="http://www.w3.org/2001/XMLSchema" xmlns:xs="http://www.w3.org/2001/XMLSchema" xmlns:p="http://schemas.microsoft.com/office/2006/metadata/properties" xmlns:ns2="6146a5c9-0c43-4182-aec4-1ff263abc03b" targetNamespace="http://schemas.microsoft.com/office/2006/metadata/properties" ma:root="true" ma:fieldsID="0a86908042526dda6fb56c2d816d129b" ns2:_="">
    <xsd:import namespace="6146a5c9-0c43-4182-aec4-1ff263abc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6a5c9-0c43-4182-aec4-1ff263abc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4d29bf-3ab1-4633-9198-df4f478a9f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41E23-DD2D-442E-A107-A38E3C749DE9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6146a5c9-0c43-4182-aec4-1ff263abc03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149383-0C08-4FA8-A658-15141BBD84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7B484-0C01-4198-8D99-2ED150031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6a5c9-0c43-4182-aec4-1ff263abc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19</Words>
  <Application>Microsoft Office PowerPoint</Application>
  <PresentationFormat>Custom</PresentationFormat>
  <Paragraphs>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Aglet Slab Light</vt:lpstr>
      <vt:lpstr>Montserrat SemiBold</vt:lpstr>
      <vt:lpstr>Montserrat Classic</vt:lpstr>
      <vt:lpstr>Montserrat Bold</vt:lpstr>
      <vt:lpstr>Montserrat</vt:lpstr>
      <vt:lpstr>Arial</vt:lpstr>
      <vt:lpstr>Aptos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 Geraci</dc:creator>
  <cp:lastModifiedBy>Luci Geraci</cp:lastModifiedBy>
  <cp:revision>1</cp:revision>
  <dcterms:created xsi:type="dcterms:W3CDTF">2026-02-20T17:22:27Z</dcterms:created>
  <dcterms:modified xsi:type="dcterms:W3CDTF">2026-02-20T17:34:06Z</dcterms:modified>
  <dc:identifier>DAGi8jk_TI0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0x01010043286DD3F4A53B42A0C52A591CAEF7C9</vt:lpwstr>
  </property>
</Properties>
</file>