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Lst>
  <p:sldSz cx="18288000" cy="10287000"/>
  <p:notesSz cx="6858000" cy="9144000"/>
  <p:embeddedFontLst>
    <p:embeddedFont>
      <p:font typeface="Montserrat Bold" charset="1" panose="00000800000000000000"/>
      <p:regular r:id="rId28"/>
    </p:embeddedFont>
    <p:embeddedFont>
      <p:font typeface="Montserrat Ultra-Bold" charset="1" panose="00000900000000000000"/>
      <p:regular r:id="rId29"/>
    </p:embeddedFont>
    <p:embeddedFont>
      <p:font typeface="Montserrat" charset="1" panose="00000500000000000000"/>
      <p:regular r:id="rId30"/>
    </p:embeddedFont>
    <p:embeddedFont>
      <p:font typeface="Montserrat Medium" charset="1" panose="00000600000000000000"/>
      <p:regular r:id="rId3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fonts/font28.fntdata" Type="http://schemas.openxmlformats.org/officeDocument/2006/relationships/font"/><Relationship Id="rId29" Target="fonts/font29.fntdata" Type="http://schemas.openxmlformats.org/officeDocument/2006/relationships/font"/><Relationship Id="rId3" Target="viewProps.xml" Type="http://schemas.openxmlformats.org/officeDocument/2006/relationships/viewProps"/><Relationship Id="rId30" Target="fonts/font30.fntdata" Type="http://schemas.openxmlformats.org/officeDocument/2006/relationships/font"/><Relationship Id="rId31" Target="fonts/font31.fntdata" Type="http://schemas.openxmlformats.org/officeDocument/2006/relationships/font"/><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jpeg" Type="http://schemas.openxmlformats.org/officeDocument/2006/relationships/image"/><Relationship Id="rId2" Target="../media/image1.png" Type="http://schemas.openxmlformats.org/officeDocument/2006/relationships/image"/><Relationship Id="rId3" Target="../media/image2.jpeg" Type="http://schemas.openxmlformats.org/officeDocument/2006/relationships/image"/><Relationship Id="rId4" Target="../media/image3.jpeg" Type="http://schemas.openxmlformats.org/officeDocument/2006/relationships/image"/><Relationship Id="rId5" Target="../media/image4.jpeg" Type="http://schemas.openxmlformats.org/officeDocument/2006/relationships/image"/><Relationship Id="rId6" Target="../media/image5.jpe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 Id="rId9" Target="../media/image8.jpe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png" Type="http://schemas.openxmlformats.org/officeDocument/2006/relationships/image"/><Relationship Id="rId3" Target="../media/image20.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0.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0.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1.jpeg" Type="http://schemas.openxmlformats.org/officeDocument/2006/relationships/image"/><Relationship Id="rId3" Target="../media/image10.png" Type="http://schemas.openxmlformats.org/officeDocument/2006/relationships/image"/><Relationship Id="rId4" Target="../media/image22.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0.png" Type="http://schemas.openxmlformats.org/officeDocument/2006/relationships/image"/><Relationship Id="rId4" Target="../media/image23.png" Type="http://schemas.openxmlformats.org/officeDocument/2006/relationships/image"/><Relationship Id="rId5" Target="../media/image24.sv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0.png" Type="http://schemas.openxmlformats.org/officeDocument/2006/relationships/image"/><Relationship Id="rId4" Target="../media/image25.png" Type="http://schemas.openxmlformats.org/officeDocument/2006/relationships/image"/><Relationship Id="rId5" Target="../media/image26.svg" Type="http://schemas.openxmlformats.org/officeDocument/2006/relationships/image"/><Relationship Id="rId6" Target="../media/image27.jpeg" Type="http://schemas.openxmlformats.org/officeDocument/2006/relationships/image"/><Relationship Id="rId7" Target="https://www.youtube.com/watch?v=9lEEEQOkVPY" TargetMode="External" Type="http://schemas.openxmlformats.org/officeDocument/2006/relationships/video"/></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0.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0.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0.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0.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png" Type="http://schemas.openxmlformats.org/officeDocument/2006/relationships/image"/><Relationship Id="rId3" Target="../media/image1.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0.png" Type="http://schemas.openxmlformats.org/officeDocument/2006/relationships/image"/><Relationship Id="rId4" Target="../media/image28.jpeg" Type="http://schemas.openxmlformats.org/officeDocument/2006/relationships/image"/><Relationship Id="rId5" Target="../media/image22.pn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9.png" Type="http://schemas.openxmlformats.org/officeDocument/2006/relationships/image"/><Relationship Id="rId4" Target="../media/image30.svg" Type="http://schemas.openxmlformats.org/officeDocument/2006/relationships/image"/><Relationship Id="rId5" Target="../media/image10.pn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png" Type="http://schemas.openxmlformats.org/officeDocument/2006/relationships/image"/><Relationship Id="rId3" Target="../media/image1.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0.png" Type="http://schemas.openxmlformats.org/officeDocument/2006/relationships/image"/><Relationship Id="rId4" Target="../media/image11.jpeg" Type="http://schemas.openxmlformats.org/officeDocument/2006/relationships/image"/><Relationship Id="rId5" Target="../media/image12.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0.png" Type="http://schemas.openxmlformats.org/officeDocument/2006/relationships/image"/><Relationship Id="rId4" Target="../media/image13.jpeg" Type="http://schemas.openxmlformats.org/officeDocument/2006/relationships/image"/><Relationship Id="rId5" Target="../media/image14.png" Type="http://schemas.openxmlformats.org/officeDocument/2006/relationships/image"/><Relationship Id="rId6" Target="../media/image15.png" Type="http://schemas.openxmlformats.org/officeDocument/2006/relationships/image"/><Relationship Id="rId7" Target="../media/image16.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7.png" Type="http://schemas.openxmlformats.org/officeDocument/2006/relationships/image"/><Relationship Id="rId3" Target="../media/image12.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0.png" Type="http://schemas.openxmlformats.org/officeDocument/2006/relationships/image"/><Relationship Id="rId4" Target="../media/image15.png" Type="http://schemas.openxmlformats.org/officeDocument/2006/relationships/image"/><Relationship Id="rId5" Target="../media/image16.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0.png" Type="http://schemas.openxmlformats.org/officeDocument/2006/relationships/image"/><Relationship Id="rId4" Target="../media/image12.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0.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jpeg" Type="http://schemas.openxmlformats.org/officeDocument/2006/relationships/image"/><Relationship Id="rId3" Target="../media/image19.png" Type="http://schemas.openxmlformats.org/officeDocument/2006/relationships/image"/><Relationship Id="rId4" Target="../media/image1.png" Type="http://schemas.openxmlformats.org/officeDocument/2006/relationships/image"/><Relationship Id="rId5" Target="../media/image10.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005CB9"/>
        </a:solidFill>
      </p:bgPr>
    </p:bg>
    <p:spTree>
      <p:nvGrpSpPr>
        <p:cNvPr id="1" name=""/>
        <p:cNvGrpSpPr/>
        <p:nvPr/>
      </p:nvGrpSpPr>
      <p:grpSpPr>
        <a:xfrm>
          <a:off x="0" y="0"/>
          <a:ext cx="0" cy="0"/>
          <a:chOff x="0" y="0"/>
          <a:chExt cx="0" cy="0"/>
        </a:xfrm>
      </p:grpSpPr>
      <p:sp>
        <p:nvSpPr>
          <p:cNvPr name="Freeform 2" id="2"/>
          <p:cNvSpPr/>
          <p:nvPr/>
        </p:nvSpPr>
        <p:spPr>
          <a:xfrm flipH="false" flipV="false" rot="0">
            <a:off x="889432" y="8389190"/>
            <a:ext cx="2367305" cy="1402945"/>
          </a:xfrm>
          <a:custGeom>
            <a:avLst/>
            <a:gdLst/>
            <a:ahLst/>
            <a:cxnLst/>
            <a:rect r="r" b="b" t="t" l="l"/>
            <a:pathLst>
              <a:path h="1402945" w="2367305">
                <a:moveTo>
                  <a:pt x="0" y="0"/>
                </a:moveTo>
                <a:lnTo>
                  <a:pt x="2367305" y="0"/>
                </a:lnTo>
                <a:lnTo>
                  <a:pt x="2367305" y="1402945"/>
                </a:lnTo>
                <a:lnTo>
                  <a:pt x="0" y="1402945"/>
                </a:lnTo>
                <a:lnTo>
                  <a:pt x="0" y="0"/>
                </a:lnTo>
                <a:close/>
              </a:path>
            </a:pathLst>
          </a:custGeom>
          <a:blipFill>
            <a:blip r:embed="rId2"/>
            <a:stretch>
              <a:fillRect l="0" t="0" r="0" b="0"/>
            </a:stretch>
          </a:blipFill>
        </p:spPr>
      </p:sp>
      <p:grpSp>
        <p:nvGrpSpPr>
          <p:cNvPr name="Group 3" id="3"/>
          <p:cNvGrpSpPr/>
          <p:nvPr/>
        </p:nvGrpSpPr>
        <p:grpSpPr>
          <a:xfrm rot="0">
            <a:off x="10659094" y="0"/>
            <a:ext cx="3779425" cy="3444613"/>
            <a:chOff x="0" y="0"/>
            <a:chExt cx="874317" cy="796863"/>
          </a:xfrm>
        </p:grpSpPr>
        <p:sp>
          <p:nvSpPr>
            <p:cNvPr name="Freeform 4" id="4"/>
            <p:cNvSpPr/>
            <p:nvPr/>
          </p:nvSpPr>
          <p:spPr>
            <a:xfrm flipH="false" flipV="false" rot="0">
              <a:off x="0" y="0"/>
              <a:ext cx="874317" cy="796863"/>
            </a:xfrm>
            <a:custGeom>
              <a:avLst/>
              <a:gdLst/>
              <a:ahLst/>
              <a:cxnLst/>
              <a:rect r="r" b="b" t="t" l="l"/>
              <a:pathLst>
                <a:path h="796863" w="874317">
                  <a:moveTo>
                    <a:pt x="0" y="0"/>
                  </a:moveTo>
                  <a:lnTo>
                    <a:pt x="874317" y="0"/>
                  </a:lnTo>
                  <a:lnTo>
                    <a:pt x="874317" y="796863"/>
                  </a:lnTo>
                  <a:lnTo>
                    <a:pt x="0" y="796863"/>
                  </a:lnTo>
                  <a:close/>
                </a:path>
              </a:pathLst>
            </a:custGeom>
            <a:blipFill>
              <a:blip r:embed="rId3"/>
              <a:stretch>
                <a:fillRect l="0" t="-23235" r="0" b="-23235"/>
              </a:stretch>
            </a:blipFill>
          </p:spPr>
        </p:sp>
      </p:grpSp>
      <p:grpSp>
        <p:nvGrpSpPr>
          <p:cNvPr name="Group 5" id="5"/>
          <p:cNvGrpSpPr/>
          <p:nvPr/>
        </p:nvGrpSpPr>
        <p:grpSpPr>
          <a:xfrm rot="0">
            <a:off x="14438519" y="0"/>
            <a:ext cx="3938418" cy="3444613"/>
            <a:chOff x="0" y="0"/>
            <a:chExt cx="911098" cy="796863"/>
          </a:xfrm>
        </p:grpSpPr>
        <p:sp>
          <p:nvSpPr>
            <p:cNvPr name="Freeform 6" id="6"/>
            <p:cNvSpPr/>
            <p:nvPr/>
          </p:nvSpPr>
          <p:spPr>
            <a:xfrm flipH="false" flipV="false" rot="0">
              <a:off x="0" y="0"/>
              <a:ext cx="911098" cy="796863"/>
            </a:xfrm>
            <a:custGeom>
              <a:avLst/>
              <a:gdLst/>
              <a:ahLst/>
              <a:cxnLst/>
              <a:rect r="r" b="b" t="t" l="l"/>
              <a:pathLst>
                <a:path h="796863" w="911098">
                  <a:moveTo>
                    <a:pt x="0" y="0"/>
                  </a:moveTo>
                  <a:lnTo>
                    <a:pt x="911098" y="0"/>
                  </a:lnTo>
                  <a:lnTo>
                    <a:pt x="911098" y="796863"/>
                  </a:lnTo>
                  <a:lnTo>
                    <a:pt x="0" y="796863"/>
                  </a:lnTo>
                  <a:close/>
                </a:path>
              </a:pathLst>
            </a:custGeom>
            <a:solidFill>
              <a:srgbClr val="006646"/>
            </a:solidFill>
            <a:ln w="12700">
              <a:solidFill>
                <a:srgbClr val="000000"/>
              </a:solidFill>
            </a:ln>
          </p:spPr>
        </p:sp>
      </p:grpSp>
      <p:grpSp>
        <p:nvGrpSpPr>
          <p:cNvPr name="Group 7" id="7"/>
          <p:cNvGrpSpPr/>
          <p:nvPr/>
        </p:nvGrpSpPr>
        <p:grpSpPr>
          <a:xfrm rot="0">
            <a:off x="14967726" y="282304"/>
            <a:ext cx="2880004" cy="2880004"/>
            <a:chOff x="0" y="0"/>
            <a:chExt cx="812800" cy="812800"/>
          </a:xfrm>
        </p:grpSpPr>
        <p:sp>
          <p:nvSpPr>
            <p:cNvPr name="Freeform 8" id="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16684" t="-18343" r="-69092" b="-5282"/>
              </a:stretch>
            </a:blipFill>
          </p:spPr>
        </p:sp>
      </p:grpSp>
      <p:grpSp>
        <p:nvGrpSpPr>
          <p:cNvPr name="Group 9" id="9"/>
          <p:cNvGrpSpPr/>
          <p:nvPr/>
        </p:nvGrpSpPr>
        <p:grpSpPr>
          <a:xfrm rot="0">
            <a:off x="10659094" y="3444613"/>
            <a:ext cx="3779425" cy="3444613"/>
            <a:chOff x="0" y="0"/>
            <a:chExt cx="874317" cy="796863"/>
          </a:xfrm>
        </p:grpSpPr>
        <p:sp>
          <p:nvSpPr>
            <p:cNvPr name="Freeform 10" id="10"/>
            <p:cNvSpPr/>
            <p:nvPr/>
          </p:nvSpPr>
          <p:spPr>
            <a:xfrm flipH="false" flipV="false" rot="0">
              <a:off x="0" y="0"/>
              <a:ext cx="874317" cy="796863"/>
            </a:xfrm>
            <a:custGeom>
              <a:avLst/>
              <a:gdLst/>
              <a:ahLst/>
              <a:cxnLst/>
              <a:rect r="r" b="b" t="t" l="l"/>
              <a:pathLst>
                <a:path h="796863" w="874317">
                  <a:moveTo>
                    <a:pt x="0" y="0"/>
                  </a:moveTo>
                  <a:lnTo>
                    <a:pt x="874317" y="0"/>
                  </a:lnTo>
                  <a:lnTo>
                    <a:pt x="874317" y="796863"/>
                  </a:lnTo>
                  <a:lnTo>
                    <a:pt x="0" y="796863"/>
                  </a:lnTo>
                  <a:close/>
                </a:path>
              </a:pathLst>
            </a:custGeom>
            <a:blipFill>
              <a:blip r:embed="rId5"/>
              <a:stretch>
                <a:fillRect l="0" t="-32272" r="0" b="-14198"/>
              </a:stretch>
            </a:blipFill>
          </p:spPr>
        </p:sp>
      </p:grpSp>
      <p:grpSp>
        <p:nvGrpSpPr>
          <p:cNvPr name="Group 11" id="11"/>
          <p:cNvGrpSpPr/>
          <p:nvPr/>
        </p:nvGrpSpPr>
        <p:grpSpPr>
          <a:xfrm rot="0">
            <a:off x="14438519" y="3444613"/>
            <a:ext cx="3866743" cy="3444613"/>
            <a:chOff x="0" y="0"/>
            <a:chExt cx="894517" cy="796863"/>
          </a:xfrm>
        </p:grpSpPr>
        <p:sp>
          <p:nvSpPr>
            <p:cNvPr name="Freeform 12" id="12"/>
            <p:cNvSpPr/>
            <p:nvPr/>
          </p:nvSpPr>
          <p:spPr>
            <a:xfrm flipH="false" flipV="false" rot="0">
              <a:off x="0" y="0"/>
              <a:ext cx="894517" cy="796863"/>
            </a:xfrm>
            <a:custGeom>
              <a:avLst/>
              <a:gdLst/>
              <a:ahLst/>
              <a:cxnLst/>
              <a:rect r="r" b="b" t="t" l="l"/>
              <a:pathLst>
                <a:path h="796863" w="894517">
                  <a:moveTo>
                    <a:pt x="0" y="0"/>
                  </a:moveTo>
                  <a:lnTo>
                    <a:pt x="894517" y="0"/>
                  </a:lnTo>
                  <a:lnTo>
                    <a:pt x="894517" y="796863"/>
                  </a:lnTo>
                  <a:lnTo>
                    <a:pt x="0" y="796863"/>
                  </a:lnTo>
                  <a:close/>
                </a:path>
              </a:pathLst>
            </a:custGeom>
            <a:blipFill>
              <a:blip r:embed="rId6"/>
              <a:stretch>
                <a:fillRect l="0" t="-20193" r="0" b="-29660"/>
              </a:stretch>
            </a:blipFill>
          </p:spPr>
        </p:sp>
      </p:grpSp>
      <p:sp>
        <p:nvSpPr>
          <p:cNvPr name="Freeform 13" id="13"/>
          <p:cNvSpPr/>
          <p:nvPr/>
        </p:nvSpPr>
        <p:spPr>
          <a:xfrm flipH="true" flipV="true" rot="-5400000">
            <a:off x="16950278" y="3444613"/>
            <a:ext cx="1354984" cy="1354984"/>
          </a:xfrm>
          <a:custGeom>
            <a:avLst/>
            <a:gdLst/>
            <a:ahLst/>
            <a:cxnLst/>
            <a:rect r="r" b="b" t="t" l="l"/>
            <a:pathLst>
              <a:path h="1354984" w="1354984">
                <a:moveTo>
                  <a:pt x="1354984" y="1354984"/>
                </a:moveTo>
                <a:lnTo>
                  <a:pt x="0" y="1354984"/>
                </a:lnTo>
                <a:lnTo>
                  <a:pt x="0" y="0"/>
                </a:lnTo>
                <a:lnTo>
                  <a:pt x="1354984" y="0"/>
                </a:lnTo>
                <a:lnTo>
                  <a:pt x="1354984" y="1354984"/>
                </a:lnTo>
                <a:close/>
              </a:path>
            </a:pathLst>
          </a:custGeom>
          <a:blipFill>
            <a:blip r:embed="rId7">
              <a:extLst>
                <a:ext uri="{96DAC541-7B7A-43D3-8B79-37D633B846F1}">
                  <asvg:svgBlip xmlns:asvg="http://schemas.microsoft.com/office/drawing/2016/SVG/main" r:embed="rId8"/>
                </a:ext>
              </a:extLst>
            </a:blip>
            <a:stretch>
              <a:fillRect l="0" t="0" r="0" b="0"/>
            </a:stretch>
          </a:blipFill>
        </p:spPr>
      </p:sp>
      <p:grpSp>
        <p:nvGrpSpPr>
          <p:cNvPr name="Group 14" id="14"/>
          <p:cNvGrpSpPr/>
          <p:nvPr/>
        </p:nvGrpSpPr>
        <p:grpSpPr>
          <a:xfrm rot="0">
            <a:off x="14438519" y="6889225"/>
            <a:ext cx="3866743" cy="3444613"/>
            <a:chOff x="0" y="0"/>
            <a:chExt cx="894517" cy="796863"/>
          </a:xfrm>
        </p:grpSpPr>
        <p:sp>
          <p:nvSpPr>
            <p:cNvPr name="Freeform 15" id="15"/>
            <p:cNvSpPr/>
            <p:nvPr/>
          </p:nvSpPr>
          <p:spPr>
            <a:xfrm flipH="false" flipV="false" rot="0">
              <a:off x="0" y="0"/>
              <a:ext cx="894517" cy="796863"/>
            </a:xfrm>
            <a:custGeom>
              <a:avLst/>
              <a:gdLst/>
              <a:ahLst/>
              <a:cxnLst/>
              <a:rect r="r" b="b" t="t" l="l"/>
              <a:pathLst>
                <a:path h="796863" w="894517">
                  <a:moveTo>
                    <a:pt x="0" y="0"/>
                  </a:moveTo>
                  <a:lnTo>
                    <a:pt x="894517" y="0"/>
                  </a:lnTo>
                  <a:lnTo>
                    <a:pt x="894517" y="796863"/>
                  </a:lnTo>
                  <a:lnTo>
                    <a:pt x="0" y="796863"/>
                  </a:lnTo>
                  <a:close/>
                </a:path>
              </a:pathLst>
            </a:custGeom>
            <a:blipFill>
              <a:blip r:embed="rId9"/>
              <a:stretch>
                <a:fillRect l="-5386" t="-31198" r="0" b="-26729"/>
              </a:stretch>
            </a:blipFill>
          </p:spPr>
        </p:sp>
      </p:grpSp>
      <p:grpSp>
        <p:nvGrpSpPr>
          <p:cNvPr name="Group 16" id="16"/>
          <p:cNvGrpSpPr/>
          <p:nvPr/>
        </p:nvGrpSpPr>
        <p:grpSpPr>
          <a:xfrm rot="0">
            <a:off x="10659094" y="6889225"/>
            <a:ext cx="3779425" cy="3444613"/>
            <a:chOff x="0" y="0"/>
            <a:chExt cx="874317" cy="796863"/>
          </a:xfrm>
        </p:grpSpPr>
        <p:sp>
          <p:nvSpPr>
            <p:cNvPr name="Freeform 17" id="17"/>
            <p:cNvSpPr/>
            <p:nvPr/>
          </p:nvSpPr>
          <p:spPr>
            <a:xfrm flipH="false" flipV="false" rot="0">
              <a:off x="0" y="0"/>
              <a:ext cx="874317" cy="796863"/>
            </a:xfrm>
            <a:custGeom>
              <a:avLst/>
              <a:gdLst/>
              <a:ahLst/>
              <a:cxnLst/>
              <a:rect r="r" b="b" t="t" l="l"/>
              <a:pathLst>
                <a:path h="796863" w="874317">
                  <a:moveTo>
                    <a:pt x="0" y="0"/>
                  </a:moveTo>
                  <a:lnTo>
                    <a:pt x="874317" y="0"/>
                  </a:lnTo>
                  <a:lnTo>
                    <a:pt x="874317" y="796863"/>
                  </a:lnTo>
                  <a:lnTo>
                    <a:pt x="0" y="796863"/>
                  </a:lnTo>
                  <a:close/>
                </a:path>
              </a:pathLst>
            </a:custGeom>
            <a:solidFill>
              <a:srgbClr val="FF5F00"/>
            </a:solidFill>
            <a:ln w="12700">
              <a:solidFill>
                <a:srgbClr val="000000"/>
              </a:solidFill>
            </a:ln>
          </p:spPr>
        </p:sp>
      </p:grpSp>
      <p:grpSp>
        <p:nvGrpSpPr>
          <p:cNvPr name="Group 18" id="18"/>
          <p:cNvGrpSpPr/>
          <p:nvPr/>
        </p:nvGrpSpPr>
        <p:grpSpPr>
          <a:xfrm rot="0">
            <a:off x="11112510" y="7175235"/>
            <a:ext cx="2872593" cy="2872593"/>
            <a:chOff x="0" y="0"/>
            <a:chExt cx="812800" cy="812800"/>
          </a:xfrm>
        </p:grpSpPr>
        <p:sp>
          <p:nvSpPr>
            <p:cNvPr name="Freeform 19" id="1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0"/>
              <a:stretch>
                <a:fillRect l="0" t="-16747" r="0" b="-16747"/>
              </a:stretch>
            </a:blipFill>
          </p:spPr>
        </p:sp>
      </p:grpSp>
      <p:sp>
        <p:nvSpPr>
          <p:cNvPr name="TextBox 20" id="20"/>
          <p:cNvSpPr txBox="true"/>
          <p:nvPr/>
        </p:nvSpPr>
        <p:spPr>
          <a:xfrm rot="0">
            <a:off x="889432" y="728269"/>
            <a:ext cx="8786190" cy="3545205"/>
          </a:xfrm>
          <a:prstGeom prst="rect">
            <a:avLst/>
          </a:prstGeom>
        </p:spPr>
        <p:txBody>
          <a:bodyPr anchor="t" rtlCol="false" tIns="0" lIns="0" bIns="0" rIns="0">
            <a:spAutoFit/>
          </a:bodyPr>
          <a:lstStyle/>
          <a:p>
            <a:pPr algn="l">
              <a:lnSpc>
                <a:spcPts val="9360"/>
              </a:lnSpc>
            </a:pPr>
            <a:r>
              <a:rPr lang="en-US" b="true" sz="8000" spc="176">
                <a:solidFill>
                  <a:srgbClr val="FFFFFF"/>
                </a:solidFill>
                <a:latin typeface="Montserrat Bold"/>
                <a:ea typeface="Montserrat Bold"/>
                <a:cs typeface="Montserrat Bold"/>
                <a:sym typeface="Montserrat Bold"/>
              </a:rPr>
              <a:t>AMBASSADOR</a:t>
            </a:r>
          </a:p>
          <a:p>
            <a:pPr algn="l">
              <a:lnSpc>
                <a:spcPts val="9360"/>
              </a:lnSpc>
            </a:pPr>
            <a:r>
              <a:rPr lang="en-US" b="true" sz="8000" spc="176">
                <a:solidFill>
                  <a:srgbClr val="FFFFFF"/>
                </a:solidFill>
                <a:latin typeface="Montserrat Bold"/>
                <a:ea typeface="Montserrat Bold"/>
                <a:cs typeface="Montserrat Bold"/>
                <a:sym typeface="Montserrat Bold"/>
              </a:rPr>
              <a:t>POWERPOINT</a:t>
            </a:r>
          </a:p>
          <a:p>
            <a:pPr algn="l" marL="0" indent="0" lvl="0">
              <a:lnSpc>
                <a:spcPts val="9360"/>
              </a:lnSpc>
            </a:pPr>
            <a:r>
              <a:rPr lang="en-US" b="true" sz="8000" spc="176">
                <a:solidFill>
                  <a:srgbClr val="FFFFFF"/>
                </a:solidFill>
                <a:latin typeface="Montserrat Bold"/>
                <a:ea typeface="Montserrat Bold"/>
                <a:cs typeface="Montserrat Bold"/>
                <a:sym typeface="Montserrat Bold"/>
              </a:rPr>
              <a:t>TEMPLATE</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FFC844"/>
        </a:solidFill>
      </p:bgPr>
    </p:bg>
    <p:spTree>
      <p:nvGrpSpPr>
        <p:cNvPr id="1" name=""/>
        <p:cNvGrpSpPr/>
        <p:nvPr/>
      </p:nvGrpSpPr>
      <p:grpSpPr>
        <a:xfrm>
          <a:off x="0" y="0"/>
          <a:ext cx="0" cy="0"/>
          <a:chOff x="0" y="0"/>
          <a:chExt cx="0" cy="0"/>
        </a:xfrm>
      </p:grpSpPr>
      <p:sp>
        <p:nvSpPr>
          <p:cNvPr name="AutoShape 2" id="2"/>
          <p:cNvSpPr/>
          <p:nvPr/>
        </p:nvSpPr>
        <p:spPr>
          <a:xfrm rot="0">
            <a:off x="15156638" y="0"/>
            <a:ext cx="3131362" cy="2190750"/>
          </a:xfrm>
          <a:prstGeom prst="rect">
            <a:avLst/>
          </a:prstGeom>
          <a:solidFill>
            <a:srgbClr val="FF5F00"/>
          </a:solidFill>
        </p:spPr>
      </p:sp>
      <p:sp>
        <p:nvSpPr>
          <p:cNvPr name="Freeform 3" id="3"/>
          <p:cNvSpPr/>
          <p:nvPr/>
        </p:nvSpPr>
        <p:spPr>
          <a:xfrm flipH="false" flipV="false" rot="0">
            <a:off x="15640215" y="650189"/>
            <a:ext cx="2183930" cy="890371"/>
          </a:xfrm>
          <a:custGeom>
            <a:avLst/>
            <a:gdLst/>
            <a:ahLst/>
            <a:cxnLst/>
            <a:rect r="r" b="b" t="t" l="l"/>
            <a:pathLst>
              <a:path h="890371" w="2183930">
                <a:moveTo>
                  <a:pt x="0" y="0"/>
                </a:moveTo>
                <a:lnTo>
                  <a:pt x="2183930" y="0"/>
                </a:lnTo>
                <a:lnTo>
                  <a:pt x="2183930" y="890372"/>
                </a:lnTo>
                <a:lnTo>
                  <a:pt x="0" y="890372"/>
                </a:lnTo>
                <a:lnTo>
                  <a:pt x="0" y="0"/>
                </a:lnTo>
                <a:close/>
              </a:path>
            </a:pathLst>
          </a:custGeom>
          <a:blipFill>
            <a:blip r:embed="rId2"/>
            <a:stretch>
              <a:fillRect l="0" t="0" r="0" b="0"/>
            </a:stretch>
          </a:blipFill>
        </p:spPr>
      </p:sp>
      <p:grpSp>
        <p:nvGrpSpPr>
          <p:cNvPr name="Group 4" id="4"/>
          <p:cNvGrpSpPr/>
          <p:nvPr/>
        </p:nvGrpSpPr>
        <p:grpSpPr>
          <a:xfrm rot="0">
            <a:off x="1101839" y="3243945"/>
            <a:ext cx="4676955" cy="4676955"/>
            <a:chOff x="0" y="0"/>
            <a:chExt cx="812800" cy="812800"/>
          </a:xfrm>
        </p:grpSpPr>
        <p:sp>
          <p:nvSpPr>
            <p:cNvPr name="Freeform 5" id="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3A5D"/>
            </a:solidFill>
          </p:spPr>
        </p:sp>
        <p:sp>
          <p:nvSpPr>
            <p:cNvPr name="TextBox 6" id="6"/>
            <p:cNvSpPr txBox="true"/>
            <p:nvPr/>
          </p:nvSpPr>
          <p:spPr>
            <a:xfrm>
              <a:off x="76200" y="57150"/>
              <a:ext cx="660400" cy="679450"/>
            </a:xfrm>
            <a:prstGeom prst="rect">
              <a:avLst/>
            </a:prstGeom>
          </p:spPr>
          <p:txBody>
            <a:bodyPr anchor="ctr" rtlCol="false" tIns="50800" lIns="50800" bIns="50800" rIns="50800"/>
            <a:lstStyle/>
            <a:p>
              <a:pPr algn="ctr">
                <a:lnSpc>
                  <a:spcPts val="3249"/>
                </a:lnSpc>
              </a:pPr>
            </a:p>
          </p:txBody>
        </p:sp>
      </p:grpSp>
      <p:grpSp>
        <p:nvGrpSpPr>
          <p:cNvPr name="Group 7" id="7"/>
          <p:cNvGrpSpPr/>
          <p:nvPr/>
        </p:nvGrpSpPr>
        <p:grpSpPr>
          <a:xfrm rot="0">
            <a:off x="6591278" y="3243945"/>
            <a:ext cx="4676955" cy="4676955"/>
            <a:chOff x="0" y="0"/>
            <a:chExt cx="812800" cy="812800"/>
          </a:xfrm>
        </p:grpSpPr>
        <p:sp>
          <p:nvSpPr>
            <p:cNvPr name="Freeform 8" id="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3A5D"/>
            </a:solidFill>
          </p:spPr>
        </p:sp>
        <p:sp>
          <p:nvSpPr>
            <p:cNvPr name="TextBox 9" id="9"/>
            <p:cNvSpPr txBox="true"/>
            <p:nvPr/>
          </p:nvSpPr>
          <p:spPr>
            <a:xfrm>
              <a:off x="76200" y="57150"/>
              <a:ext cx="660400" cy="679450"/>
            </a:xfrm>
            <a:prstGeom prst="rect">
              <a:avLst/>
            </a:prstGeom>
          </p:spPr>
          <p:txBody>
            <a:bodyPr anchor="ctr" rtlCol="false" tIns="50800" lIns="50800" bIns="50800" rIns="50800"/>
            <a:lstStyle/>
            <a:p>
              <a:pPr algn="ctr">
                <a:lnSpc>
                  <a:spcPts val="3249"/>
                </a:lnSpc>
              </a:pPr>
            </a:p>
          </p:txBody>
        </p:sp>
      </p:grpSp>
      <p:grpSp>
        <p:nvGrpSpPr>
          <p:cNvPr name="Group 10" id="10"/>
          <p:cNvGrpSpPr/>
          <p:nvPr/>
        </p:nvGrpSpPr>
        <p:grpSpPr>
          <a:xfrm rot="0">
            <a:off x="12055225" y="3243945"/>
            <a:ext cx="4676955" cy="4676955"/>
            <a:chOff x="0" y="0"/>
            <a:chExt cx="812800" cy="812800"/>
          </a:xfrm>
        </p:grpSpPr>
        <p:sp>
          <p:nvSpPr>
            <p:cNvPr name="Freeform 11" id="1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3A5D"/>
            </a:solidFill>
          </p:spPr>
        </p:sp>
        <p:sp>
          <p:nvSpPr>
            <p:cNvPr name="TextBox 12" id="12"/>
            <p:cNvSpPr txBox="true"/>
            <p:nvPr/>
          </p:nvSpPr>
          <p:spPr>
            <a:xfrm>
              <a:off x="76200" y="57150"/>
              <a:ext cx="660400" cy="679450"/>
            </a:xfrm>
            <a:prstGeom prst="rect">
              <a:avLst/>
            </a:prstGeom>
          </p:spPr>
          <p:txBody>
            <a:bodyPr anchor="ctr" rtlCol="false" tIns="50800" lIns="50800" bIns="50800" rIns="50800"/>
            <a:lstStyle/>
            <a:p>
              <a:pPr algn="ctr">
                <a:lnSpc>
                  <a:spcPts val="3249"/>
                </a:lnSpc>
              </a:pPr>
            </a:p>
          </p:txBody>
        </p:sp>
      </p:grpSp>
      <p:sp>
        <p:nvSpPr>
          <p:cNvPr name="TextBox 13" id="13"/>
          <p:cNvSpPr txBox="true"/>
          <p:nvPr/>
        </p:nvSpPr>
        <p:spPr>
          <a:xfrm rot="0">
            <a:off x="1386682" y="4346257"/>
            <a:ext cx="4070748" cy="1788794"/>
          </a:xfrm>
          <a:prstGeom prst="rect">
            <a:avLst/>
          </a:prstGeom>
        </p:spPr>
        <p:txBody>
          <a:bodyPr anchor="t" rtlCol="false" tIns="0" lIns="0" bIns="0" rIns="0">
            <a:spAutoFit/>
          </a:bodyPr>
          <a:lstStyle/>
          <a:p>
            <a:pPr algn="ctr" marL="0" indent="0" lvl="0">
              <a:lnSpc>
                <a:spcPts val="14039"/>
              </a:lnSpc>
            </a:pPr>
            <a:r>
              <a:rPr lang="en-US" b="true" sz="11999" spc="263">
                <a:solidFill>
                  <a:srgbClr val="FFFFFF"/>
                </a:solidFill>
                <a:latin typeface="Montserrat Medium"/>
                <a:ea typeface="Montserrat Medium"/>
                <a:cs typeface="Montserrat Medium"/>
                <a:sym typeface="Montserrat Medium"/>
              </a:rPr>
              <a:t>XX</a:t>
            </a:r>
          </a:p>
        </p:txBody>
      </p:sp>
      <p:sp>
        <p:nvSpPr>
          <p:cNvPr name="TextBox 14" id="14"/>
          <p:cNvSpPr txBox="true"/>
          <p:nvPr/>
        </p:nvSpPr>
        <p:spPr>
          <a:xfrm rot="0">
            <a:off x="1386682" y="5930202"/>
            <a:ext cx="4070748" cy="742950"/>
          </a:xfrm>
          <a:prstGeom prst="rect">
            <a:avLst/>
          </a:prstGeom>
        </p:spPr>
        <p:txBody>
          <a:bodyPr anchor="t" rtlCol="false" tIns="0" lIns="0" bIns="0" rIns="0">
            <a:spAutoFit/>
          </a:bodyPr>
          <a:lstStyle/>
          <a:p>
            <a:pPr algn="ctr" marL="0" indent="0" lvl="0">
              <a:lnSpc>
                <a:spcPts val="5850"/>
              </a:lnSpc>
            </a:pPr>
            <a:r>
              <a:rPr lang="en-US" b="true" sz="5000" spc="110">
                <a:solidFill>
                  <a:srgbClr val="FFFFFF"/>
                </a:solidFill>
                <a:latin typeface="Montserrat Medium"/>
                <a:ea typeface="Montserrat Medium"/>
                <a:cs typeface="Montserrat Medium"/>
                <a:sym typeface="Montserrat Medium"/>
              </a:rPr>
              <a:t>LOREM</a:t>
            </a:r>
          </a:p>
        </p:txBody>
      </p:sp>
      <p:sp>
        <p:nvSpPr>
          <p:cNvPr name="TextBox 15" id="15"/>
          <p:cNvSpPr txBox="true"/>
          <p:nvPr/>
        </p:nvSpPr>
        <p:spPr>
          <a:xfrm rot="0">
            <a:off x="6824899" y="4346257"/>
            <a:ext cx="4070748" cy="1788794"/>
          </a:xfrm>
          <a:prstGeom prst="rect">
            <a:avLst/>
          </a:prstGeom>
        </p:spPr>
        <p:txBody>
          <a:bodyPr anchor="t" rtlCol="false" tIns="0" lIns="0" bIns="0" rIns="0">
            <a:spAutoFit/>
          </a:bodyPr>
          <a:lstStyle/>
          <a:p>
            <a:pPr algn="ctr" marL="0" indent="0" lvl="0">
              <a:lnSpc>
                <a:spcPts val="14039"/>
              </a:lnSpc>
            </a:pPr>
            <a:r>
              <a:rPr lang="en-US" b="true" sz="11999" spc="263">
                <a:solidFill>
                  <a:srgbClr val="FFFFFF"/>
                </a:solidFill>
                <a:latin typeface="Montserrat Medium"/>
                <a:ea typeface="Montserrat Medium"/>
                <a:cs typeface="Montserrat Medium"/>
                <a:sym typeface="Montserrat Medium"/>
              </a:rPr>
              <a:t>XXX</a:t>
            </a:r>
          </a:p>
        </p:txBody>
      </p:sp>
      <p:sp>
        <p:nvSpPr>
          <p:cNvPr name="TextBox 16" id="16"/>
          <p:cNvSpPr txBox="true"/>
          <p:nvPr/>
        </p:nvSpPr>
        <p:spPr>
          <a:xfrm rot="0">
            <a:off x="6824899" y="5930202"/>
            <a:ext cx="4070748" cy="742950"/>
          </a:xfrm>
          <a:prstGeom prst="rect">
            <a:avLst/>
          </a:prstGeom>
        </p:spPr>
        <p:txBody>
          <a:bodyPr anchor="t" rtlCol="false" tIns="0" lIns="0" bIns="0" rIns="0">
            <a:spAutoFit/>
          </a:bodyPr>
          <a:lstStyle/>
          <a:p>
            <a:pPr algn="ctr" marL="0" indent="0" lvl="0">
              <a:lnSpc>
                <a:spcPts val="5850"/>
              </a:lnSpc>
            </a:pPr>
            <a:r>
              <a:rPr lang="en-US" b="true" sz="5000" spc="110">
                <a:solidFill>
                  <a:srgbClr val="FFFFFF"/>
                </a:solidFill>
                <a:latin typeface="Montserrat Medium"/>
                <a:ea typeface="Montserrat Medium"/>
                <a:cs typeface="Montserrat Medium"/>
                <a:sym typeface="Montserrat Medium"/>
              </a:rPr>
              <a:t>LOREM</a:t>
            </a:r>
          </a:p>
        </p:txBody>
      </p:sp>
      <p:sp>
        <p:nvSpPr>
          <p:cNvPr name="TextBox 17" id="17"/>
          <p:cNvSpPr txBox="true"/>
          <p:nvPr/>
        </p:nvSpPr>
        <p:spPr>
          <a:xfrm rot="0">
            <a:off x="12358328" y="4346257"/>
            <a:ext cx="4070748" cy="1788794"/>
          </a:xfrm>
          <a:prstGeom prst="rect">
            <a:avLst/>
          </a:prstGeom>
        </p:spPr>
        <p:txBody>
          <a:bodyPr anchor="t" rtlCol="false" tIns="0" lIns="0" bIns="0" rIns="0">
            <a:spAutoFit/>
          </a:bodyPr>
          <a:lstStyle/>
          <a:p>
            <a:pPr algn="ctr" marL="0" indent="0" lvl="0">
              <a:lnSpc>
                <a:spcPts val="14039"/>
              </a:lnSpc>
            </a:pPr>
            <a:r>
              <a:rPr lang="en-US" b="true" sz="11999" spc="263">
                <a:solidFill>
                  <a:srgbClr val="FFFFFF"/>
                </a:solidFill>
                <a:latin typeface="Montserrat Medium"/>
                <a:ea typeface="Montserrat Medium"/>
                <a:cs typeface="Montserrat Medium"/>
                <a:sym typeface="Montserrat Medium"/>
              </a:rPr>
              <a:t>XXX</a:t>
            </a:r>
          </a:p>
        </p:txBody>
      </p:sp>
      <p:sp>
        <p:nvSpPr>
          <p:cNvPr name="TextBox 18" id="18"/>
          <p:cNvSpPr txBox="true"/>
          <p:nvPr/>
        </p:nvSpPr>
        <p:spPr>
          <a:xfrm rot="0">
            <a:off x="12358328" y="5930202"/>
            <a:ext cx="4070748" cy="742950"/>
          </a:xfrm>
          <a:prstGeom prst="rect">
            <a:avLst/>
          </a:prstGeom>
        </p:spPr>
        <p:txBody>
          <a:bodyPr anchor="t" rtlCol="false" tIns="0" lIns="0" bIns="0" rIns="0">
            <a:spAutoFit/>
          </a:bodyPr>
          <a:lstStyle/>
          <a:p>
            <a:pPr algn="ctr" marL="0" indent="0" lvl="0">
              <a:lnSpc>
                <a:spcPts val="5850"/>
              </a:lnSpc>
            </a:pPr>
            <a:r>
              <a:rPr lang="en-US" b="true" sz="5000" spc="110">
                <a:solidFill>
                  <a:srgbClr val="FFFFFF"/>
                </a:solidFill>
                <a:latin typeface="Montserrat Medium"/>
                <a:ea typeface="Montserrat Medium"/>
                <a:cs typeface="Montserrat Medium"/>
                <a:sym typeface="Montserrat Medium"/>
              </a:rPr>
              <a:t>LOREM</a:t>
            </a:r>
          </a:p>
        </p:txBody>
      </p:sp>
      <p:sp>
        <p:nvSpPr>
          <p:cNvPr name="Freeform 19" id="19"/>
          <p:cNvSpPr/>
          <p:nvPr/>
        </p:nvSpPr>
        <p:spPr>
          <a:xfrm flipH="false" flipV="false" rot="0">
            <a:off x="15416698" y="8389190"/>
            <a:ext cx="2346308" cy="1567551"/>
          </a:xfrm>
          <a:custGeom>
            <a:avLst/>
            <a:gdLst/>
            <a:ahLst/>
            <a:cxnLst/>
            <a:rect r="r" b="b" t="t" l="l"/>
            <a:pathLst>
              <a:path h="1567551" w="2346308">
                <a:moveTo>
                  <a:pt x="0" y="0"/>
                </a:moveTo>
                <a:lnTo>
                  <a:pt x="2346308" y="0"/>
                </a:lnTo>
                <a:lnTo>
                  <a:pt x="2346308" y="1567550"/>
                </a:lnTo>
                <a:lnTo>
                  <a:pt x="0" y="1567550"/>
                </a:lnTo>
                <a:lnTo>
                  <a:pt x="0" y="0"/>
                </a:lnTo>
                <a:close/>
              </a:path>
            </a:pathLst>
          </a:custGeom>
          <a:blipFill>
            <a:blip r:embed="rId3"/>
            <a:stretch>
              <a:fillRect l="0" t="0" r="0" b="0"/>
            </a:stretch>
          </a:blipFill>
        </p:spPr>
      </p:sp>
      <p:sp>
        <p:nvSpPr>
          <p:cNvPr name="TextBox 20" id="20"/>
          <p:cNvSpPr txBox="true"/>
          <p:nvPr/>
        </p:nvSpPr>
        <p:spPr>
          <a:xfrm rot="0">
            <a:off x="866775" y="678764"/>
            <a:ext cx="13328627" cy="1183005"/>
          </a:xfrm>
          <a:prstGeom prst="rect">
            <a:avLst/>
          </a:prstGeom>
        </p:spPr>
        <p:txBody>
          <a:bodyPr anchor="t" rtlCol="false" tIns="0" lIns="0" bIns="0" rIns="0">
            <a:spAutoFit/>
          </a:bodyPr>
          <a:lstStyle/>
          <a:p>
            <a:pPr algn="l" marL="0" indent="0" lvl="0">
              <a:lnSpc>
                <a:spcPts val="9359"/>
              </a:lnSpc>
              <a:spcBef>
                <a:spcPct val="0"/>
              </a:spcBef>
            </a:pPr>
            <a:r>
              <a:rPr lang="en-US" b="true" sz="7999" spc="175">
                <a:solidFill>
                  <a:srgbClr val="FFFFFF"/>
                </a:solidFill>
                <a:latin typeface="Montserrat Bold"/>
                <a:ea typeface="Montserrat Bold"/>
                <a:cs typeface="Montserrat Bold"/>
                <a:sym typeface="Montserrat Bold"/>
              </a:rPr>
              <a:t>WHY CIEE</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005CB9"/>
        </a:solidFill>
      </p:bgPr>
    </p:bg>
    <p:spTree>
      <p:nvGrpSpPr>
        <p:cNvPr id="1" name=""/>
        <p:cNvGrpSpPr/>
        <p:nvPr/>
      </p:nvGrpSpPr>
      <p:grpSpPr>
        <a:xfrm>
          <a:off x="0" y="0"/>
          <a:ext cx="0" cy="0"/>
          <a:chOff x="0" y="0"/>
          <a:chExt cx="0" cy="0"/>
        </a:xfrm>
      </p:grpSpPr>
      <p:sp>
        <p:nvSpPr>
          <p:cNvPr name="Freeform 2" id="2"/>
          <p:cNvSpPr/>
          <p:nvPr/>
        </p:nvSpPr>
        <p:spPr>
          <a:xfrm flipH="false" flipV="false" rot="0">
            <a:off x="15937626" y="8789890"/>
            <a:ext cx="2017596" cy="1195696"/>
          </a:xfrm>
          <a:custGeom>
            <a:avLst/>
            <a:gdLst/>
            <a:ahLst/>
            <a:cxnLst/>
            <a:rect r="r" b="b" t="t" l="l"/>
            <a:pathLst>
              <a:path h="1195696" w="2017596">
                <a:moveTo>
                  <a:pt x="0" y="0"/>
                </a:moveTo>
                <a:lnTo>
                  <a:pt x="2017596" y="0"/>
                </a:lnTo>
                <a:lnTo>
                  <a:pt x="2017596" y="1195696"/>
                </a:lnTo>
                <a:lnTo>
                  <a:pt x="0" y="1195696"/>
                </a:lnTo>
                <a:lnTo>
                  <a:pt x="0" y="0"/>
                </a:lnTo>
                <a:close/>
              </a:path>
            </a:pathLst>
          </a:custGeom>
          <a:blipFill>
            <a:blip r:embed="rId2"/>
            <a:stretch>
              <a:fillRect l="0" t="0" r="0" b="0"/>
            </a:stretch>
          </a:blipFill>
        </p:spPr>
      </p:sp>
      <p:sp>
        <p:nvSpPr>
          <p:cNvPr name="TextBox 3" id="3"/>
          <p:cNvSpPr txBox="true"/>
          <p:nvPr/>
        </p:nvSpPr>
        <p:spPr>
          <a:xfrm rot="0">
            <a:off x="866775" y="5881591"/>
            <a:ext cx="7172616" cy="2908300"/>
          </a:xfrm>
          <a:prstGeom prst="rect">
            <a:avLst/>
          </a:prstGeom>
        </p:spPr>
        <p:txBody>
          <a:bodyPr anchor="t" rtlCol="false" tIns="0" lIns="0" bIns="0" rIns="0">
            <a:spAutoFit/>
          </a:bodyPr>
          <a:lstStyle/>
          <a:p>
            <a:pPr algn="l">
              <a:lnSpc>
                <a:spcPts val="2600"/>
              </a:lnSpc>
            </a:pPr>
            <a:r>
              <a:rPr lang="en-US" sz="2000" spc="44">
                <a:solidFill>
                  <a:srgbClr val="FFFFFF"/>
                </a:solidFill>
                <a:latin typeface="Montserrat"/>
                <a:ea typeface="Montserrat"/>
                <a:cs typeface="Montserrat"/>
                <a:sym typeface="Montserrat"/>
              </a:rPr>
              <a:t>Lorem ipsum </a:t>
            </a:r>
            <a:r>
              <a:rPr lang="en-US" sz="2000" spc="44">
                <a:solidFill>
                  <a:srgbClr val="FFFFFF"/>
                </a:solidFill>
                <a:latin typeface="Montserrat"/>
                <a:ea typeface="Montserrat"/>
                <a:cs typeface="Montserrat"/>
                <a:sym typeface="Montserrat"/>
              </a:rPr>
              <a:t>dolor sit amet, consectetur adipiscing elit, </a:t>
            </a:r>
            <a:r>
              <a:rPr lang="en-US" sz="2000" spc="44">
                <a:solidFill>
                  <a:srgbClr val="FFFFFF"/>
                </a:solidFill>
                <a:latin typeface="Montserrat"/>
                <a:ea typeface="Montserrat"/>
                <a:cs typeface="Montserrat"/>
                <a:sym typeface="Montserrat"/>
              </a:rPr>
              <a:t>sed do eiusmod</a:t>
            </a:r>
            <a:r>
              <a:rPr lang="en-US" sz="2000" spc="44">
                <a:solidFill>
                  <a:srgbClr val="FFFFFF"/>
                </a:solidFill>
                <a:latin typeface="Montserrat"/>
                <a:ea typeface="Montserrat"/>
                <a:cs typeface="Montserrat"/>
                <a:sym typeface="Montserrat"/>
              </a:rPr>
              <a:t> </a:t>
            </a:r>
            <a:r>
              <a:rPr lang="en-US" sz="2000" spc="44">
                <a:solidFill>
                  <a:srgbClr val="FFFFFF"/>
                </a:solidFill>
                <a:latin typeface="Montserrat"/>
                <a:ea typeface="Montserrat"/>
                <a:cs typeface="Montserrat"/>
                <a:sym typeface="Montserrat"/>
              </a:rPr>
              <a:t>t</a:t>
            </a:r>
            <a:r>
              <a:rPr lang="en-US" sz="2000" spc="44">
                <a:solidFill>
                  <a:srgbClr val="FFFFFF"/>
                </a:solidFill>
                <a:latin typeface="Montserrat"/>
                <a:ea typeface="Montserrat"/>
                <a:cs typeface="Montserrat"/>
                <a:sym typeface="Montserrat"/>
              </a:rPr>
              <a:t>em</a:t>
            </a:r>
            <a:r>
              <a:rPr lang="en-US" sz="2000" spc="44">
                <a:solidFill>
                  <a:srgbClr val="FFFFFF"/>
                </a:solidFill>
                <a:latin typeface="Montserrat"/>
                <a:ea typeface="Montserrat"/>
                <a:cs typeface="Montserrat"/>
                <a:sym typeface="Montserrat"/>
              </a:rPr>
              <a:t>p</a:t>
            </a:r>
            <a:r>
              <a:rPr lang="en-US" sz="2000" spc="44">
                <a:solidFill>
                  <a:srgbClr val="FFFFFF"/>
                </a:solidFill>
                <a:latin typeface="Montserrat"/>
                <a:ea typeface="Montserrat"/>
                <a:cs typeface="Montserrat"/>
                <a:sym typeface="Montserrat"/>
              </a:rPr>
              <a:t>o</a:t>
            </a:r>
            <a:r>
              <a:rPr lang="en-US" sz="2000" spc="44">
                <a:solidFill>
                  <a:srgbClr val="FFFFFF"/>
                </a:solidFill>
                <a:latin typeface="Montserrat"/>
                <a:ea typeface="Montserrat"/>
                <a:cs typeface="Montserrat"/>
                <a:sym typeface="Montserrat"/>
              </a:rPr>
              <a:t>r</a:t>
            </a:r>
            <a:r>
              <a:rPr lang="en-US" sz="2000" spc="44">
                <a:solidFill>
                  <a:srgbClr val="FFFFFF"/>
                </a:solidFill>
                <a:latin typeface="Montserrat"/>
                <a:ea typeface="Montserrat"/>
                <a:cs typeface="Montserrat"/>
                <a:sym typeface="Montserrat"/>
              </a:rPr>
              <a:t> </a:t>
            </a:r>
            <a:r>
              <a:rPr lang="en-US" sz="2000" spc="44">
                <a:solidFill>
                  <a:srgbClr val="FFFFFF"/>
                </a:solidFill>
                <a:latin typeface="Montserrat"/>
                <a:ea typeface="Montserrat"/>
                <a:cs typeface="Montserrat"/>
                <a:sym typeface="Montserrat"/>
              </a:rPr>
              <a:t>in</a:t>
            </a:r>
            <a:r>
              <a:rPr lang="en-US" sz="2000" spc="44">
                <a:solidFill>
                  <a:srgbClr val="FFFFFF"/>
                </a:solidFill>
                <a:latin typeface="Montserrat"/>
                <a:ea typeface="Montserrat"/>
                <a:cs typeface="Montserrat"/>
                <a:sym typeface="Montserrat"/>
              </a:rPr>
              <a:t>cididunt ut labore et dolore ma</a:t>
            </a:r>
            <a:r>
              <a:rPr lang="en-US" sz="2000" spc="44">
                <a:solidFill>
                  <a:srgbClr val="FFFFFF"/>
                </a:solidFill>
                <a:latin typeface="Montserrat"/>
                <a:ea typeface="Montserrat"/>
                <a:cs typeface="Montserrat"/>
                <a:sym typeface="Montserrat"/>
              </a:rPr>
              <a:t>g</a:t>
            </a:r>
            <a:r>
              <a:rPr lang="en-US" sz="2000" spc="44">
                <a:solidFill>
                  <a:srgbClr val="FFFFFF"/>
                </a:solidFill>
                <a:latin typeface="Montserrat"/>
                <a:ea typeface="Montserrat"/>
                <a:cs typeface="Montserrat"/>
                <a:sym typeface="Montserrat"/>
              </a:rPr>
              <a:t>na aliqua. Ut</a:t>
            </a:r>
            <a:r>
              <a:rPr lang="en-US" sz="2000" spc="44">
                <a:solidFill>
                  <a:srgbClr val="FFFFFF"/>
                </a:solidFill>
                <a:latin typeface="Montserrat"/>
                <a:ea typeface="Montserrat"/>
                <a:cs typeface="Montserrat"/>
                <a:sym typeface="Montserrat"/>
              </a:rPr>
              <a:t> en</a:t>
            </a:r>
            <a:r>
              <a:rPr lang="en-US" sz="2000" spc="44">
                <a:solidFill>
                  <a:srgbClr val="FFFFFF"/>
                </a:solidFill>
                <a:latin typeface="Montserrat"/>
                <a:ea typeface="Montserrat"/>
                <a:cs typeface="Montserrat"/>
                <a:sym typeface="Montserrat"/>
              </a:rPr>
              <a:t>im ad minim </a:t>
            </a:r>
            <a:r>
              <a:rPr lang="en-US" sz="2000" spc="44">
                <a:solidFill>
                  <a:srgbClr val="FFFFFF"/>
                </a:solidFill>
                <a:latin typeface="Montserrat"/>
                <a:ea typeface="Montserrat"/>
                <a:cs typeface="Montserrat"/>
                <a:sym typeface="Montserrat"/>
              </a:rPr>
              <a:t>v</a:t>
            </a:r>
            <a:r>
              <a:rPr lang="en-US" sz="2000" spc="44">
                <a:solidFill>
                  <a:srgbClr val="FFFFFF"/>
                </a:solidFill>
                <a:latin typeface="Montserrat"/>
                <a:ea typeface="Montserrat"/>
                <a:cs typeface="Montserrat"/>
                <a:sym typeface="Montserrat"/>
              </a:rPr>
              <a:t>en</a:t>
            </a:r>
            <a:r>
              <a:rPr lang="en-US" sz="2000" spc="44">
                <a:solidFill>
                  <a:srgbClr val="FFFFFF"/>
                </a:solidFill>
                <a:latin typeface="Montserrat"/>
                <a:ea typeface="Montserrat"/>
                <a:cs typeface="Montserrat"/>
                <a:sym typeface="Montserrat"/>
              </a:rPr>
              <a:t>i</a:t>
            </a:r>
            <a:r>
              <a:rPr lang="en-US" sz="2000" spc="44">
                <a:solidFill>
                  <a:srgbClr val="FFFFFF"/>
                </a:solidFill>
                <a:latin typeface="Montserrat"/>
                <a:ea typeface="Montserrat"/>
                <a:cs typeface="Montserrat"/>
                <a:sym typeface="Montserrat"/>
              </a:rPr>
              <a:t>am, quis nostrud </a:t>
            </a:r>
            <a:r>
              <a:rPr lang="en-US" sz="2000" spc="44">
                <a:solidFill>
                  <a:srgbClr val="FFFFFF"/>
                </a:solidFill>
                <a:latin typeface="Montserrat"/>
                <a:ea typeface="Montserrat"/>
                <a:cs typeface="Montserrat"/>
                <a:sym typeface="Montserrat"/>
              </a:rPr>
              <a:t>exercitation ullamco</a:t>
            </a:r>
            <a:r>
              <a:rPr lang="en-US" sz="2000" spc="44">
                <a:solidFill>
                  <a:srgbClr val="FFFFFF"/>
                </a:solidFill>
                <a:latin typeface="Montserrat"/>
                <a:ea typeface="Montserrat"/>
                <a:cs typeface="Montserrat"/>
                <a:sym typeface="Montserrat"/>
              </a:rPr>
              <a:t> laboris </a:t>
            </a:r>
            <a:r>
              <a:rPr lang="en-US" sz="2000" spc="44">
                <a:solidFill>
                  <a:srgbClr val="FFFFFF"/>
                </a:solidFill>
                <a:latin typeface="Montserrat"/>
                <a:ea typeface="Montserrat"/>
                <a:cs typeface="Montserrat"/>
                <a:sym typeface="Montserrat"/>
              </a:rPr>
              <a:t>n</a:t>
            </a:r>
            <a:r>
              <a:rPr lang="en-US" sz="2000" spc="44">
                <a:solidFill>
                  <a:srgbClr val="FFFFFF"/>
                </a:solidFill>
                <a:latin typeface="Montserrat"/>
                <a:ea typeface="Montserrat"/>
                <a:cs typeface="Montserrat"/>
                <a:sym typeface="Montserrat"/>
              </a:rPr>
              <a:t>isi u</a:t>
            </a:r>
            <a:r>
              <a:rPr lang="en-US" sz="2000" spc="44">
                <a:solidFill>
                  <a:srgbClr val="FFFFFF"/>
                </a:solidFill>
                <a:latin typeface="Montserrat"/>
                <a:ea typeface="Montserrat"/>
                <a:cs typeface="Montserrat"/>
                <a:sym typeface="Montserrat"/>
              </a:rPr>
              <a:t>t</a:t>
            </a:r>
            <a:r>
              <a:rPr lang="en-US" sz="2000" spc="44">
                <a:solidFill>
                  <a:srgbClr val="FFFFFF"/>
                </a:solidFill>
                <a:latin typeface="Montserrat"/>
                <a:ea typeface="Montserrat"/>
                <a:cs typeface="Montserrat"/>
                <a:sym typeface="Montserrat"/>
              </a:rPr>
              <a:t> </a:t>
            </a:r>
            <a:r>
              <a:rPr lang="en-US" sz="2000" spc="44">
                <a:solidFill>
                  <a:srgbClr val="FFFFFF"/>
                </a:solidFill>
                <a:latin typeface="Montserrat"/>
                <a:ea typeface="Montserrat"/>
                <a:cs typeface="Montserrat"/>
                <a:sym typeface="Montserrat"/>
              </a:rPr>
              <a:t>al</a:t>
            </a:r>
            <a:r>
              <a:rPr lang="en-US" sz="2000" spc="44">
                <a:solidFill>
                  <a:srgbClr val="FFFFFF"/>
                </a:solidFill>
                <a:latin typeface="Montserrat"/>
                <a:ea typeface="Montserrat"/>
                <a:cs typeface="Montserrat"/>
                <a:sym typeface="Montserrat"/>
              </a:rPr>
              <a:t>iquip ex ea</a:t>
            </a:r>
            <a:r>
              <a:rPr lang="en-US" sz="2000" spc="44">
                <a:solidFill>
                  <a:srgbClr val="FFFFFF"/>
                </a:solidFill>
                <a:latin typeface="Montserrat"/>
                <a:ea typeface="Montserrat"/>
                <a:cs typeface="Montserrat"/>
                <a:sym typeface="Montserrat"/>
              </a:rPr>
              <a:t> c</a:t>
            </a:r>
            <a:r>
              <a:rPr lang="en-US" sz="2000" spc="44">
                <a:solidFill>
                  <a:srgbClr val="FFFFFF"/>
                </a:solidFill>
                <a:latin typeface="Montserrat"/>
                <a:ea typeface="Montserrat"/>
                <a:cs typeface="Montserrat"/>
                <a:sym typeface="Montserrat"/>
              </a:rPr>
              <a:t>ommodo consequ</a:t>
            </a:r>
            <a:r>
              <a:rPr lang="en-US" sz="2000" spc="44">
                <a:solidFill>
                  <a:srgbClr val="FFFFFF"/>
                </a:solidFill>
                <a:latin typeface="Montserrat"/>
                <a:ea typeface="Montserrat"/>
                <a:cs typeface="Montserrat"/>
                <a:sym typeface="Montserrat"/>
              </a:rPr>
              <a:t>a</a:t>
            </a:r>
            <a:r>
              <a:rPr lang="en-US" sz="2000" spc="44">
                <a:solidFill>
                  <a:srgbClr val="FFFFFF"/>
                </a:solidFill>
                <a:latin typeface="Montserrat"/>
                <a:ea typeface="Montserrat"/>
                <a:cs typeface="Montserrat"/>
                <a:sym typeface="Montserrat"/>
              </a:rPr>
              <a:t>t. Duis aute irure dolor in reprehenderit in voluptate velit esse cillum dolore eu fugiat nulla pariatur. Excepteur sint occaecat cupidatat non proident, sunt in culpa qui officia deserunt mollit anim id est laborum.</a:t>
            </a:r>
          </a:p>
        </p:txBody>
      </p:sp>
      <p:sp>
        <p:nvSpPr>
          <p:cNvPr name="TextBox 4" id="4"/>
          <p:cNvSpPr txBox="true"/>
          <p:nvPr/>
        </p:nvSpPr>
        <p:spPr>
          <a:xfrm rot="0">
            <a:off x="866775" y="678764"/>
            <a:ext cx="13328627" cy="2364105"/>
          </a:xfrm>
          <a:prstGeom prst="rect">
            <a:avLst/>
          </a:prstGeom>
        </p:spPr>
        <p:txBody>
          <a:bodyPr anchor="t" rtlCol="false" tIns="0" lIns="0" bIns="0" rIns="0">
            <a:spAutoFit/>
          </a:bodyPr>
          <a:lstStyle/>
          <a:p>
            <a:pPr algn="l" marL="0" indent="0" lvl="0">
              <a:lnSpc>
                <a:spcPts val="9359"/>
              </a:lnSpc>
              <a:spcBef>
                <a:spcPct val="0"/>
              </a:spcBef>
            </a:pPr>
            <a:r>
              <a:rPr lang="en-US" b="true" sz="7999" spc="175">
                <a:solidFill>
                  <a:srgbClr val="FFFFFF"/>
                </a:solidFill>
                <a:latin typeface="Montserrat Bold"/>
                <a:ea typeface="Montserrat Bold"/>
                <a:cs typeface="Montserrat Bold"/>
                <a:sym typeface="Montserrat Bold"/>
              </a:rPr>
              <a:t>Lorem Ipsum Dolor Sit Amet Consectetur</a:t>
            </a:r>
          </a:p>
        </p:txBody>
      </p:sp>
      <p:sp>
        <p:nvSpPr>
          <p:cNvPr name="AutoShape 5" id="5"/>
          <p:cNvSpPr/>
          <p:nvPr/>
        </p:nvSpPr>
        <p:spPr>
          <a:xfrm rot="0">
            <a:off x="15156638" y="0"/>
            <a:ext cx="3131362" cy="2190750"/>
          </a:xfrm>
          <a:prstGeom prst="rect">
            <a:avLst/>
          </a:prstGeom>
          <a:solidFill>
            <a:srgbClr val="FE4C00"/>
          </a:solidFill>
        </p:spPr>
      </p:sp>
      <p:sp>
        <p:nvSpPr>
          <p:cNvPr name="Freeform 6" id="6"/>
          <p:cNvSpPr/>
          <p:nvPr/>
        </p:nvSpPr>
        <p:spPr>
          <a:xfrm flipH="false" flipV="false" rot="0">
            <a:off x="15640215" y="650189"/>
            <a:ext cx="2183930" cy="890371"/>
          </a:xfrm>
          <a:custGeom>
            <a:avLst/>
            <a:gdLst/>
            <a:ahLst/>
            <a:cxnLst/>
            <a:rect r="r" b="b" t="t" l="l"/>
            <a:pathLst>
              <a:path h="890371" w="2183930">
                <a:moveTo>
                  <a:pt x="0" y="0"/>
                </a:moveTo>
                <a:lnTo>
                  <a:pt x="2183930" y="0"/>
                </a:lnTo>
                <a:lnTo>
                  <a:pt x="2183930" y="890372"/>
                </a:lnTo>
                <a:lnTo>
                  <a:pt x="0" y="890372"/>
                </a:lnTo>
                <a:lnTo>
                  <a:pt x="0" y="0"/>
                </a:lnTo>
                <a:close/>
              </a:path>
            </a:pathLst>
          </a:custGeom>
          <a:blipFill>
            <a:blip r:embed="rId3"/>
            <a:stretch>
              <a:fillRect l="0" t="0" r="0" b="0"/>
            </a:stretch>
          </a:blipFill>
        </p:spPr>
      </p:sp>
      <p:sp>
        <p:nvSpPr>
          <p:cNvPr name="TextBox 7" id="7"/>
          <p:cNvSpPr txBox="true"/>
          <p:nvPr/>
        </p:nvSpPr>
        <p:spPr>
          <a:xfrm rot="0">
            <a:off x="866775" y="4447385"/>
            <a:ext cx="2647275" cy="1163207"/>
          </a:xfrm>
          <a:prstGeom prst="rect">
            <a:avLst/>
          </a:prstGeom>
        </p:spPr>
        <p:txBody>
          <a:bodyPr anchor="t" rtlCol="false" tIns="0" lIns="0" bIns="0" rIns="0">
            <a:spAutoFit/>
          </a:bodyPr>
          <a:lstStyle/>
          <a:p>
            <a:pPr algn="l" marL="0" indent="0" lvl="0">
              <a:lnSpc>
                <a:spcPts val="9130"/>
              </a:lnSpc>
            </a:pPr>
            <a:r>
              <a:rPr lang="en-US" b="true" sz="7803" spc="171">
                <a:solidFill>
                  <a:srgbClr val="FFC844"/>
                </a:solidFill>
                <a:latin typeface="Montserrat Medium"/>
                <a:ea typeface="Montserrat Medium"/>
                <a:cs typeface="Montserrat Medium"/>
                <a:sym typeface="Montserrat Medium"/>
              </a:rPr>
              <a:t>01</a:t>
            </a:r>
          </a:p>
        </p:txBody>
      </p:sp>
      <p:sp>
        <p:nvSpPr>
          <p:cNvPr name="TextBox 8" id="8"/>
          <p:cNvSpPr txBox="true"/>
          <p:nvPr/>
        </p:nvSpPr>
        <p:spPr>
          <a:xfrm rot="0">
            <a:off x="9334766" y="4369145"/>
            <a:ext cx="2647275" cy="1163207"/>
          </a:xfrm>
          <a:prstGeom prst="rect">
            <a:avLst/>
          </a:prstGeom>
        </p:spPr>
        <p:txBody>
          <a:bodyPr anchor="t" rtlCol="false" tIns="0" lIns="0" bIns="0" rIns="0">
            <a:spAutoFit/>
          </a:bodyPr>
          <a:lstStyle/>
          <a:p>
            <a:pPr algn="l" marL="0" indent="0" lvl="0">
              <a:lnSpc>
                <a:spcPts val="9130"/>
              </a:lnSpc>
            </a:pPr>
            <a:r>
              <a:rPr lang="en-US" b="true" sz="7803" spc="171">
                <a:solidFill>
                  <a:srgbClr val="FFC844"/>
                </a:solidFill>
                <a:latin typeface="Montserrat Medium"/>
                <a:ea typeface="Montserrat Medium"/>
                <a:cs typeface="Montserrat Medium"/>
                <a:sym typeface="Montserrat Medium"/>
              </a:rPr>
              <a:t>02</a:t>
            </a:r>
          </a:p>
        </p:txBody>
      </p:sp>
      <p:sp>
        <p:nvSpPr>
          <p:cNvPr name="TextBox 9" id="9"/>
          <p:cNvSpPr txBox="true"/>
          <p:nvPr/>
        </p:nvSpPr>
        <p:spPr>
          <a:xfrm rot="0">
            <a:off x="9334766" y="5881591"/>
            <a:ext cx="7172616" cy="2908300"/>
          </a:xfrm>
          <a:prstGeom prst="rect">
            <a:avLst/>
          </a:prstGeom>
        </p:spPr>
        <p:txBody>
          <a:bodyPr anchor="t" rtlCol="false" tIns="0" lIns="0" bIns="0" rIns="0">
            <a:spAutoFit/>
          </a:bodyPr>
          <a:lstStyle/>
          <a:p>
            <a:pPr algn="l">
              <a:lnSpc>
                <a:spcPts val="2600"/>
              </a:lnSpc>
            </a:pPr>
            <a:r>
              <a:rPr lang="en-US" sz="2000" spc="44">
                <a:solidFill>
                  <a:srgbClr val="FFFFFF"/>
                </a:solidFill>
                <a:latin typeface="Montserrat"/>
                <a:ea typeface="Montserrat"/>
                <a:cs typeface="Montserrat"/>
                <a:sym typeface="Montserrat"/>
              </a:rPr>
              <a:t>Lorem ipsum </a:t>
            </a:r>
            <a:r>
              <a:rPr lang="en-US" sz="2000" spc="44">
                <a:solidFill>
                  <a:srgbClr val="FFFFFF"/>
                </a:solidFill>
                <a:latin typeface="Montserrat"/>
                <a:ea typeface="Montserrat"/>
                <a:cs typeface="Montserrat"/>
                <a:sym typeface="Montserrat"/>
              </a:rPr>
              <a:t>dolor sit amet, consectetur adipiscing elit, </a:t>
            </a:r>
            <a:r>
              <a:rPr lang="en-US" sz="2000" spc="44">
                <a:solidFill>
                  <a:srgbClr val="FFFFFF"/>
                </a:solidFill>
                <a:latin typeface="Montserrat"/>
                <a:ea typeface="Montserrat"/>
                <a:cs typeface="Montserrat"/>
                <a:sym typeface="Montserrat"/>
              </a:rPr>
              <a:t>sed do eiusmod</a:t>
            </a:r>
            <a:r>
              <a:rPr lang="en-US" sz="2000" spc="44">
                <a:solidFill>
                  <a:srgbClr val="FFFFFF"/>
                </a:solidFill>
                <a:latin typeface="Montserrat"/>
                <a:ea typeface="Montserrat"/>
                <a:cs typeface="Montserrat"/>
                <a:sym typeface="Montserrat"/>
              </a:rPr>
              <a:t> </a:t>
            </a:r>
            <a:r>
              <a:rPr lang="en-US" sz="2000" spc="44">
                <a:solidFill>
                  <a:srgbClr val="FFFFFF"/>
                </a:solidFill>
                <a:latin typeface="Montserrat"/>
                <a:ea typeface="Montserrat"/>
                <a:cs typeface="Montserrat"/>
                <a:sym typeface="Montserrat"/>
              </a:rPr>
              <a:t>t</a:t>
            </a:r>
            <a:r>
              <a:rPr lang="en-US" sz="2000" spc="44">
                <a:solidFill>
                  <a:srgbClr val="FFFFFF"/>
                </a:solidFill>
                <a:latin typeface="Montserrat"/>
                <a:ea typeface="Montserrat"/>
                <a:cs typeface="Montserrat"/>
                <a:sym typeface="Montserrat"/>
              </a:rPr>
              <a:t>em</a:t>
            </a:r>
            <a:r>
              <a:rPr lang="en-US" sz="2000" spc="44">
                <a:solidFill>
                  <a:srgbClr val="FFFFFF"/>
                </a:solidFill>
                <a:latin typeface="Montserrat"/>
                <a:ea typeface="Montserrat"/>
                <a:cs typeface="Montserrat"/>
                <a:sym typeface="Montserrat"/>
              </a:rPr>
              <a:t>p</a:t>
            </a:r>
            <a:r>
              <a:rPr lang="en-US" sz="2000" spc="44">
                <a:solidFill>
                  <a:srgbClr val="FFFFFF"/>
                </a:solidFill>
                <a:latin typeface="Montserrat"/>
                <a:ea typeface="Montserrat"/>
                <a:cs typeface="Montserrat"/>
                <a:sym typeface="Montserrat"/>
              </a:rPr>
              <a:t>o</a:t>
            </a:r>
            <a:r>
              <a:rPr lang="en-US" sz="2000" spc="44">
                <a:solidFill>
                  <a:srgbClr val="FFFFFF"/>
                </a:solidFill>
                <a:latin typeface="Montserrat"/>
                <a:ea typeface="Montserrat"/>
                <a:cs typeface="Montserrat"/>
                <a:sym typeface="Montserrat"/>
              </a:rPr>
              <a:t>r</a:t>
            </a:r>
            <a:r>
              <a:rPr lang="en-US" sz="2000" spc="44">
                <a:solidFill>
                  <a:srgbClr val="FFFFFF"/>
                </a:solidFill>
                <a:latin typeface="Montserrat"/>
                <a:ea typeface="Montserrat"/>
                <a:cs typeface="Montserrat"/>
                <a:sym typeface="Montserrat"/>
              </a:rPr>
              <a:t> </a:t>
            </a:r>
            <a:r>
              <a:rPr lang="en-US" sz="2000" spc="44">
                <a:solidFill>
                  <a:srgbClr val="FFFFFF"/>
                </a:solidFill>
                <a:latin typeface="Montserrat"/>
                <a:ea typeface="Montserrat"/>
                <a:cs typeface="Montserrat"/>
                <a:sym typeface="Montserrat"/>
              </a:rPr>
              <a:t>in</a:t>
            </a:r>
            <a:r>
              <a:rPr lang="en-US" sz="2000" spc="44">
                <a:solidFill>
                  <a:srgbClr val="FFFFFF"/>
                </a:solidFill>
                <a:latin typeface="Montserrat"/>
                <a:ea typeface="Montserrat"/>
                <a:cs typeface="Montserrat"/>
                <a:sym typeface="Montserrat"/>
              </a:rPr>
              <a:t>cididunt ut labore et dolore ma</a:t>
            </a:r>
            <a:r>
              <a:rPr lang="en-US" sz="2000" spc="44">
                <a:solidFill>
                  <a:srgbClr val="FFFFFF"/>
                </a:solidFill>
                <a:latin typeface="Montserrat"/>
                <a:ea typeface="Montserrat"/>
                <a:cs typeface="Montserrat"/>
                <a:sym typeface="Montserrat"/>
              </a:rPr>
              <a:t>g</a:t>
            </a:r>
            <a:r>
              <a:rPr lang="en-US" sz="2000" spc="44">
                <a:solidFill>
                  <a:srgbClr val="FFFFFF"/>
                </a:solidFill>
                <a:latin typeface="Montserrat"/>
                <a:ea typeface="Montserrat"/>
                <a:cs typeface="Montserrat"/>
                <a:sym typeface="Montserrat"/>
              </a:rPr>
              <a:t>na aliqua. Ut</a:t>
            </a:r>
            <a:r>
              <a:rPr lang="en-US" sz="2000" spc="44">
                <a:solidFill>
                  <a:srgbClr val="FFFFFF"/>
                </a:solidFill>
                <a:latin typeface="Montserrat"/>
                <a:ea typeface="Montserrat"/>
                <a:cs typeface="Montserrat"/>
                <a:sym typeface="Montserrat"/>
              </a:rPr>
              <a:t> en</a:t>
            </a:r>
            <a:r>
              <a:rPr lang="en-US" sz="2000" spc="44">
                <a:solidFill>
                  <a:srgbClr val="FFFFFF"/>
                </a:solidFill>
                <a:latin typeface="Montserrat"/>
                <a:ea typeface="Montserrat"/>
                <a:cs typeface="Montserrat"/>
                <a:sym typeface="Montserrat"/>
              </a:rPr>
              <a:t>im ad minim </a:t>
            </a:r>
            <a:r>
              <a:rPr lang="en-US" sz="2000" spc="44">
                <a:solidFill>
                  <a:srgbClr val="FFFFFF"/>
                </a:solidFill>
                <a:latin typeface="Montserrat"/>
                <a:ea typeface="Montserrat"/>
                <a:cs typeface="Montserrat"/>
                <a:sym typeface="Montserrat"/>
              </a:rPr>
              <a:t>v</a:t>
            </a:r>
            <a:r>
              <a:rPr lang="en-US" sz="2000" spc="44">
                <a:solidFill>
                  <a:srgbClr val="FFFFFF"/>
                </a:solidFill>
                <a:latin typeface="Montserrat"/>
                <a:ea typeface="Montserrat"/>
                <a:cs typeface="Montserrat"/>
                <a:sym typeface="Montserrat"/>
              </a:rPr>
              <a:t>en</a:t>
            </a:r>
            <a:r>
              <a:rPr lang="en-US" sz="2000" spc="44">
                <a:solidFill>
                  <a:srgbClr val="FFFFFF"/>
                </a:solidFill>
                <a:latin typeface="Montserrat"/>
                <a:ea typeface="Montserrat"/>
                <a:cs typeface="Montserrat"/>
                <a:sym typeface="Montserrat"/>
              </a:rPr>
              <a:t>i</a:t>
            </a:r>
            <a:r>
              <a:rPr lang="en-US" sz="2000" spc="44">
                <a:solidFill>
                  <a:srgbClr val="FFFFFF"/>
                </a:solidFill>
                <a:latin typeface="Montserrat"/>
                <a:ea typeface="Montserrat"/>
                <a:cs typeface="Montserrat"/>
                <a:sym typeface="Montserrat"/>
              </a:rPr>
              <a:t>am, quis nostrud </a:t>
            </a:r>
            <a:r>
              <a:rPr lang="en-US" sz="2000" spc="44">
                <a:solidFill>
                  <a:srgbClr val="FFFFFF"/>
                </a:solidFill>
                <a:latin typeface="Montserrat"/>
                <a:ea typeface="Montserrat"/>
                <a:cs typeface="Montserrat"/>
                <a:sym typeface="Montserrat"/>
              </a:rPr>
              <a:t>exercitation ullamco</a:t>
            </a:r>
            <a:r>
              <a:rPr lang="en-US" sz="2000" spc="44">
                <a:solidFill>
                  <a:srgbClr val="FFFFFF"/>
                </a:solidFill>
                <a:latin typeface="Montserrat"/>
                <a:ea typeface="Montserrat"/>
                <a:cs typeface="Montserrat"/>
                <a:sym typeface="Montserrat"/>
              </a:rPr>
              <a:t> laboris </a:t>
            </a:r>
            <a:r>
              <a:rPr lang="en-US" sz="2000" spc="44">
                <a:solidFill>
                  <a:srgbClr val="FFFFFF"/>
                </a:solidFill>
                <a:latin typeface="Montserrat"/>
                <a:ea typeface="Montserrat"/>
                <a:cs typeface="Montserrat"/>
                <a:sym typeface="Montserrat"/>
              </a:rPr>
              <a:t>n</a:t>
            </a:r>
            <a:r>
              <a:rPr lang="en-US" sz="2000" spc="44">
                <a:solidFill>
                  <a:srgbClr val="FFFFFF"/>
                </a:solidFill>
                <a:latin typeface="Montserrat"/>
                <a:ea typeface="Montserrat"/>
                <a:cs typeface="Montserrat"/>
                <a:sym typeface="Montserrat"/>
              </a:rPr>
              <a:t>isi u</a:t>
            </a:r>
            <a:r>
              <a:rPr lang="en-US" sz="2000" spc="44">
                <a:solidFill>
                  <a:srgbClr val="FFFFFF"/>
                </a:solidFill>
                <a:latin typeface="Montserrat"/>
                <a:ea typeface="Montserrat"/>
                <a:cs typeface="Montserrat"/>
                <a:sym typeface="Montserrat"/>
              </a:rPr>
              <a:t>t</a:t>
            </a:r>
            <a:r>
              <a:rPr lang="en-US" sz="2000" spc="44">
                <a:solidFill>
                  <a:srgbClr val="FFFFFF"/>
                </a:solidFill>
                <a:latin typeface="Montserrat"/>
                <a:ea typeface="Montserrat"/>
                <a:cs typeface="Montserrat"/>
                <a:sym typeface="Montserrat"/>
              </a:rPr>
              <a:t> </a:t>
            </a:r>
            <a:r>
              <a:rPr lang="en-US" sz="2000" spc="44">
                <a:solidFill>
                  <a:srgbClr val="FFFFFF"/>
                </a:solidFill>
                <a:latin typeface="Montserrat"/>
                <a:ea typeface="Montserrat"/>
                <a:cs typeface="Montserrat"/>
                <a:sym typeface="Montserrat"/>
              </a:rPr>
              <a:t>al</a:t>
            </a:r>
            <a:r>
              <a:rPr lang="en-US" sz="2000" spc="44">
                <a:solidFill>
                  <a:srgbClr val="FFFFFF"/>
                </a:solidFill>
                <a:latin typeface="Montserrat"/>
                <a:ea typeface="Montserrat"/>
                <a:cs typeface="Montserrat"/>
                <a:sym typeface="Montserrat"/>
              </a:rPr>
              <a:t>iquip ex ea</a:t>
            </a:r>
            <a:r>
              <a:rPr lang="en-US" sz="2000" spc="44">
                <a:solidFill>
                  <a:srgbClr val="FFFFFF"/>
                </a:solidFill>
                <a:latin typeface="Montserrat"/>
                <a:ea typeface="Montserrat"/>
                <a:cs typeface="Montserrat"/>
                <a:sym typeface="Montserrat"/>
              </a:rPr>
              <a:t> c</a:t>
            </a:r>
            <a:r>
              <a:rPr lang="en-US" sz="2000" spc="44">
                <a:solidFill>
                  <a:srgbClr val="FFFFFF"/>
                </a:solidFill>
                <a:latin typeface="Montserrat"/>
                <a:ea typeface="Montserrat"/>
                <a:cs typeface="Montserrat"/>
                <a:sym typeface="Montserrat"/>
              </a:rPr>
              <a:t>ommodo consequ</a:t>
            </a:r>
            <a:r>
              <a:rPr lang="en-US" sz="2000" spc="44">
                <a:solidFill>
                  <a:srgbClr val="FFFFFF"/>
                </a:solidFill>
                <a:latin typeface="Montserrat"/>
                <a:ea typeface="Montserrat"/>
                <a:cs typeface="Montserrat"/>
                <a:sym typeface="Montserrat"/>
              </a:rPr>
              <a:t>a</a:t>
            </a:r>
            <a:r>
              <a:rPr lang="en-US" sz="2000" spc="44">
                <a:solidFill>
                  <a:srgbClr val="FFFFFF"/>
                </a:solidFill>
                <a:latin typeface="Montserrat"/>
                <a:ea typeface="Montserrat"/>
                <a:cs typeface="Montserrat"/>
                <a:sym typeface="Montserrat"/>
              </a:rPr>
              <a:t>t. Duis aute irure dolor in reprehenderit in voluptate velit esse cillum dolore eu fugiat nulla pariatur. Excepteur sint occaecat cupidatat non proident, sunt in culpa qui officia deserunt mollit anim id est laborum.</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005CB9"/>
        </a:solidFill>
      </p:bgPr>
    </p:bg>
    <p:spTree>
      <p:nvGrpSpPr>
        <p:cNvPr id="1" name=""/>
        <p:cNvGrpSpPr/>
        <p:nvPr/>
      </p:nvGrpSpPr>
      <p:grpSpPr>
        <a:xfrm>
          <a:off x="0" y="0"/>
          <a:ext cx="0" cy="0"/>
          <a:chOff x="0" y="0"/>
          <a:chExt cx="0" cy="0"/>
        </a:xfrm>
      </p:grpSpPr>
      <p:sp>
        <p:nvSpPr>
          <p:cNvPr name="Freeform 2" id="2"/>
          <p:cNvSpPr/>
          <p:nvPr/>
        </p:nvSpPr>
        <p:spPr>
          <a:xfrm flipH="false" flipV="false" rot="0">
            <a:off x="15937626" y="8789890"/>
            <a:ext cx="2017596" cy="1195696"/>
          </a:xfrm>
          <a:custGeom>
            <a:avLst/>
            <a:gdLst/>
            <a:ahLst/>
            <a:cxnLst/>
            <a:rect r="r" b="b" t="t" l="l"/>
            <a:pathLst>
              <a:path h="1195696" w="2017596">
                <a:moveTo>
                  <a:pt x="0" y="0"/>
                </a:moveTo>
                <a:lnTo>
                  <a:pt x="2017596" y="0"/>
                </a:lnTo>
                <a:lnTo>
                  <a:pt x="2017596" y="1195696"/>
                </a:lnTo>
                <a:lnTo>
                  <a:pt x="0" y="1195696"/>
                </a:lnTo>
                <a:lnTo>
                  <a:pt x="0" y="0"/>
                </a:lnTo>
                <a:close/>
              </a:path>
            </a:pathLst>
          </a:custGeom>
          <a:blipFill>
            <a:blip r:embed="rId2"/>
            <a:stretch>
              <a:fillRect l="0" t="0" r="0" b="0"/>
            </a:stretch>
          </a:blipFill>
        </p:spPr>
      </p:sp>
      <p:sp>
        <p:nvSpPr>
          <p:cNvPr name="TextBox 3" id="3"/>
          <p:cNvSpPr txBox="true"/>
          <p:nvPr/>
        </p:nvSpPr>
        <p:spPr>
          <a:xfrm rot="0">
            <a:off x="866775" y="5881591"/>
            <a:ext cx="7172616" cy="2908300"/>
          </a:xfrm>
          <a:prstGeom prst="rect">
            <a:avLst/>
          </a:prstGeom>
        </p:spPr>
        <p:txBody>
          <a:bodyPr anchor="t" rtlCol="false" tIns="0" lIns="0" bIns="0" rIns="0">
            <a:spAutoFit/>
          </a:bodyPr>
          <a:lstStyle/>
          <a:p>
            <a:pPr algn="l">
              <a:lnSpc>
                <a:spcPts val="2600"/>
              </a:lnSpc>
            </a:pPr>
            <a:r>
              <a:rPr lang="en-US" sz="2000" spc="44">
                <a:solidFill>
                  <a:srgbClr val="FFFFFF"/>
                </a:solidFill>
                <a:latin typeface="Montserrat"/>
                <a:ea typeface="Montserrat"/>
                <a:cs typeface="Montserrat"/>
                <a:sym typeface="Montserrat"/>
              </a:rPr>
              <a:t>Lorem ipsum </a:t>
            </a:r>
            <a:r>
              <a:rPr lang="en-US" sz="2000" spc="44">
                <a:solidFill>
                  <a:srgbClr val="FFFFFF"/>
                </a:solidFill>
                <a:latin typeface="Montserrat"/>
                <a:ea typeface="Montserrat"/>
                <a:cs typeface="Montserrat"/>
                <a:sym typeface="Montserrat"/>
              </a:rPr>
              <a:t>dolor sit amet, consectetur adipiscing elit, </a:t>
            </a:r>
            <a:r>
              <a:rPr lang="en-US" sz="2000" spc="44">
                <a:solidFill>
                  <a:srgbClr val="FFFFFF"/>
                </a:solidFill>
                <a:latin typeface="Montserrat"/>
                <a:ea typeface="Montserrat"/>
                <a:cs typeface="Montserrat"/>
                <a:sym typeface="Montserrat"/>
              </a:rPr>
              <a:t>sed do eiusmod</a:t>
            </a:r>
            <a:r>
              <a:rPr lang="en-US" sz="2000" spc="44">
                <a:solidFill>
                  <a:srgbClr val="FFFFFF"/>
                </a:solidFill>
                <a:latin typeface="Montserrat"/>
                <a:ea typeface="Montserrat"/>
                <a:cs typeface="Montserrat"/>
                <a:sym typeface="Montserrat"/>
              </a:rPr>
              <a:t> </a:t>
            </a:r>
            <a:r>
              <a:rPr lang="en-US" sz="2000" spc="44">
                <a:solidFill>
                  <a:srgbClr val="FFFFFF"/>
                </a:solidFill>
                <a:latin typeface="Montserrat"/>
                <a:ea typeface="Montserrat"/>
                <a:cs typeface="Montserrat"/>
                <a:sym typeface="Montserrat"/>
              </a:rPr>
              <a:t>t</a:t>
            </a:r>
            <a:r>
              <a:rPr lang="en-US" sz="2000" spc="44">
                <a:solidFill>
                  <a:srgbClr val="FFFFFF"/>
                </a:solidFill>
                <a:latin typeface="Montserrat"/>
                <a:ea typeface="Montserrat"/>
                <a:cs typeface="Montserrat"/>
                <a:sym typeface="Montserrat"/>
              </a:rPr>
              <a:t>em</a:t>
            </a:r>
            <a:r>
              <a:rPr lang="en-US" sz="2000" spc="44">
                <a:solidFill>
                  <a:srgbClr val="FFFFFF"/>
                </a:solidFill>
                <a:latin typeface="Montserrat"/>
                <a:ea typeface="Montserrat"/>
                <a:cs typeface="Montserrat"/>
                <a:sym typeface="Montserrat"/>
              </a:rPr>
              <a:t>p</a:t>
            </a:r>
            <a:r>
              <a:rPr lang="en-US" sz="2000" spc="44">
                <a:solidFill>
                  <a:srgbClr val="FFFFFF"/>
                </a:solidFill>
                <a:latin typeface="Montserrat"/>
                <a:ea typeface="Montserrat"/>
                <a:cs typeface="Montserrat"/>
                <a:sym typeface="Montserrat"/>
              </a:rPr>
              <a:t>o</a:t>
            </a:r>
            <a:r>
              <a:rPr lang="en-US" sz="2000" spc="44">
                <a:solidFill>
                  <a:srgbClr val="FFFFFF"/>
                </a:solidFill>
                <a:latin typeface="Montserrat"/>
                <a:ea typeface="Montserrat"/>
                <a:cs typeface="Montserrat"/>
                <a:sym typeface="Montserrat"/>
              </a:rPr>
              <a:t>r</a:t>
            </a:r>
            <a:r>
              <a:rPr lang="en-US" sz="2000" spc="44">
                <a:solidFill>
                  <a:srgbClr val="FFFFFF"/>
                </a:solidFill>
                <a:latin typeface="Montserrat"/>
                <a:ea typeface="Montserrat"/>
                <a:cs typeface="Montserrat"/>
                <a:sym typeface="Montserrat"/>
              </a:rPr>
              <a:t> </a:t>
            </a:r>
            <a:r>
              <a:rPr lang="en-US" sz="2000" spc="44">
                <a:solidFill>
                  <a:srgbClr val="FFFFFF"/>
                </a:solidFill>
                <a:latin typeface="Montserrat"/>
                <a:ea typeface="Montserrat"/>
                <a:cs typeface="Montserrat"/>
                <a:sym typeface="Montserrat"/>
              </a:rPr>
              <a:t>in</a:t>
            </a:r>
            <a:r>
              <a:rPr lang="en-US" sz="2000" spc="44">
                <a:solidFill>
                  <a:srgbClr val="FFFFFF"/>
                </a:solidFill>
                <a:latin typeface="Montserrat"/>
                <a:ea typeface="Montserrat"/>
                <a:cs typeface="Montserrat"/>
                <a:sym typeface="Montserrat"/>
              </a:rPr>
              <a:t>cididunt ut labore et dolore ma</a:t>
            </a:r>
            <a:r>
              <a:rPr lang="en-US" sz="2000" spc="44">
                <a:solidFill>
                  <a:srgbClr val="FFFFFF"/>
                </a:solidFill>
                <a:latin typeface="Montserrat"/>
                <a:ea typeface="Montserrat"/>
                <a:cs typeface="Montserrat"/>
                <a:sym typeface="Montserrat"/>
              </a:rPr>
              <a:t>g</a:t>
            </a:r>
            <a:r>
              <a:rPr lang="en-US" sz="2000" spc="44">
                <a:solidFill>
                  <a:srgbClr val="FFFFFF"/>
                </a:solidFill>
                <a:latin typeface="Montserrat"/>
                <a:ea typeface="Montserrat"/>
                <a:cs typeface="Montserrat"/>
                <a:sym typeface="Montserrat"/>
              </a:rPr>
              <a:t>na aliqua. Ut</a:t>
            </a:r>
            <a:r>
              <a:rPr lang="en-US" sz="2000" spc="44">
                <a:solidFill>
                  <a:srgbClr val="FFFFFF"/>
                </a:solidFill>
                <a:latin typeface="Montserrat"/>
                <a:ea typeface="Montserrat"/>
                <a:cs typeface="Montserrat"/>
                <a:sym typeface="Montserrat"/>
              </a:rPr>
              <a:t> en</a:t>
            </a:r>
            <a:r>
              <a:rPr lang="en-US" sz="2000" spc="44">
                <a:solidFill>
                  <a:srgbClr val="FFFFFF"/>
                </a:solidFill>
                <a:latin typeface="Montserrat"/>
                <a:ea typeface="Montserrat"/>
                <a:cs typeface="Montserrat"/>
                <a:sym typeface="Montserrat"/>
              </a:rPr>
              <a:t>im ad minim </a:t>
            </a:r>
            <a:r>
              <a:rPr lang="en-US" sz="2000" spc="44">
                <a:solidFill>
                  <a:srgbClr val="FFFFFF"/>
                </a:solidFill>
                <a:latin typeface="Montserrat"/>
                <a:ea typeface="Montserrat"/>
                <a:cs typeface="Montserrat"/>
                <a:sym typeface="Montserrat"/>
              </a:rPr>
              <a:t>v</a:t>
            </a:r>
            <a:r>
              <a:rPr lang="en-US" sz="2000" spc="44">
                <a:solidFill>
                  <a:srgbClr val="FFFFFF"/>
                </a:solidFill>
                <a:latin typeface="Montserrat"/>
                <a:ea typeface="Montserrat"/>
                <a:cs typeface="Montserrat"/>
                <a:sym typeface="Montserrat"/>
              </a:rPr>
              <a:t>en</a:t>
            </a:r>
            <a:r>
              <a:rPr lang="en-US" sz="2000" spc="44">
                <a:solidFill>
                  <a:srgbClr val="FFFFFF"/>
                </a:solidFill>
                <a:latin typeface="Montserrat"/>
                <a:ea typeface="Montserrat"/>
                <a:cs typeface="Montserrat"/>
                <a:sym typeface="Montserrat"/>
              </a:rPr>
              <a:t>i</a:t>
            </a:r>
            <a:r>
              <a:rPr lang="en-US" sz="2000" spc="44">
                <a:solidFill>
                  <a:srgbClr val="FFFFFF"/>
                </a:solidFill>
                <a:latin typeface="Montserrat"/>
                <a:ea typeface="Montserrat"/>
                <a:cs typeface="Montserrat"/>
                <a:sym typeface="Montserrat"/>
              </a:rPr>
              <a:t>am, quis nostrud </a:t>
            </a:r>
            <a:r>
              <a:rPr lang="en-US" sz="2000" spc="44">
                <a:solidFill>
                  <a:srgbClr val="FFFFFF"/>
                </a:solidFill>
                <a:latin typeface="Montserrat"/>
                <a:ea typeface="Montserrat"/>
                <a:cs typeface="Montserrat"/>
                <a:sym typeface="Montserrat"/>
              </a:rPr>
              <a:t>exercitation ullamco</a:t>
            </a:r>
            <a:r>
              <a:rPr lang="en-US" sz="2000" spc="44">
                <a:solidFill>
                  <a:srgbClr val="FFFFFF"/>
                </a:solidFill>
                <a:latin typeface="Montserrat"/>
                <a:ea typeface="Montserrat"/>
                <a:cs typeface="Montserrat"/>
                <a:sym typeface="Montserrat"/>
              </a:rPr>
              <a:t> laboris </a:t>
            </a:r>
            <a:r>
              <a:rPr lang="en-US" sz="2000" spc="44">
                <a:solidFill>
                  <a:srgbClr val="FFFFFF"/>
                </a:solidFill>
                <a:latin typeface="Montserrat"/>
                <a:ea typeface="Montserrat"/>
                <a:cs typeface="Montserrat"/>
                <a:sym typeface="Montserrat"/>
              </a:rPr>
              <a:t>n</a:t>
            </a:r>
            <a:r>
              <a:rPr lang="en-US" sz="2000" spc="44">
                <a:solidFill>
                  <a:srgbClr val="FFFFFF"/>
                </a:solidFill>
                <a:latin typeface="Montserrat"/>
                <a:ea typeface="Montserrat"/>
                <a:cs typeface="Montserrat"/>
                <a:sym typeface="Montserrat"/>
              </a:rPr>
              <a:t>isi u</a:t>
            </a:r>
            <a:r>
              <a:rPr lang="en-US" sz="2000" spc="44">
                <a:solidFill>
                  <a:srgbClr val="FFFFFF"/>
                </a:solidFill>
                <a:latin typeface="Montserrat"/>
                <a:ea typeface="Montserrat"/>
                <a:cs typeface="Montserrat"/>
                <a:sym typeface="Montserrat"/>
              </a:rPr>
              <a:t>t</a:t>
            </a:r>
            <a:r>
              <a:rPr lang="en-US" sz="2000" spc="44">
                <a:solidFill>
                  <a:srgbClr val="FFFFFF"/>
                </a:solidFill>
                <a:latin typeface="Montserrat"/>
                <a:ea typeface="Montserrat"/>
                <a:cs typeface="Montserrat"/>
                <a:sym typeface="Montserrat"/>
              </a:rPr>
              <a:t> </a:t>
            </a:r>
            <a:r>
              <a:rPr lang="en-US" sz="2000" spc="44">
                <a:solidFill>
                  <a:srgbClr val="FFFFFF"/>
                </a:solidFill>
                <a:latin typeface="Montserrat"/>
                <a:ea typeface="Montserrat"/>
                <a:cs typeface="Montserrat"/>
                <a:sym typeface="Montserrat"/>
              </a:rPr>
              <a:t>al</a:t>
            </a:r>
            <a:r>
              <a:rPr lang="en-US" sz="2000" spc="44">
                <a:solidFill>
                  <a:srgbClr val="FFFFFF"/>
                </a:solidFill>
                <a:latin typeface="Montserrat"/>
                <a:ea typeface="Montserrat"/>
                <a:cs typeface="Montserrat"/>
                <a:sym typeface="Montserrat"/>
              </a:rPr>
              <a:t>iquip ex ea</a:t>
            </a:r>
            <a:r>
              <a:rPr lang="en-US" sz="2000" spc="44">
                <a:solidFill>
                  <a:srgbClr val="FFFFFF"/>
                </a:solidFill>
                <a:latin typeface="Montserrat"/>
                <a:ea typeface="Montserrat"/>
                <a:cs typeface="Montserrat"/>
                <a:sym typeface="Montserrat"/>
              </a:rPr>
              <a:t> c</a:t>
            </a:r>
            <a:r>
              <a:rPr lang="en-US" sz="2000" spc="44">
                <a:solidFill>
                  <a:srgbClr val="FFFFFF"/>
                </a:solidFill>
                <a:latin typeface="Montserrat"/>
                <a:ea typeface="Montserrat"/>
                <a:cs typeface="Montserrat"/>
                <a:sym typeface="Montserrat"/>
              </a:rPr>
              <a:t>ommodo consequ</a:t>
            </a:r>
            <a:r>
              <a:rPr lang="en-US" sz="2000" spc="44">
                <a:solidFill>
                  <a:srgbClr val="FFFFFF"/>
                </a:solidFill>
                <a:latin typeface="Montserrat"/>
                <a:ea typeface="Montserrat"/>
                <a:cs typeface="Montserrat"/>
                <a:sym typeface="Montserrat"/>
              </a:rPr>
              <a:t>a</a:t>
            </a:r>
            <a:r>
              <a:rPr lang="en-US" sz="2000" spc="44">
                <a:solidFill>
                  <a:srgbClr val="FFFFFF"/>
                </a:solidFill>
                <a:latin typeface="Montserrat"/>
                <a:ea typeface="Montserrat"/>
                <a:cs typeface="Montserrat"/>
                <a:sym typeface="Montserrat"/>
              </a:rPr>
              <a:t>t. Duis aute irure dolor in reprehenderit in voluptate velit esse cillum dolore eu fugiat nulla pariatur. Excepteur sint occaecat cupidatat non proident, sunt in culpa qui officia deserunt mollit anim id est laborum.</a:t>
            </a:r>
          </a:p>
        </p:txBody>
      </p:sp>
      <p:sp>
        <p:nvSpPr>
          <p:cNvPr name="AutoShape 4" id="4"/>
          <p:cNvSpPr/>
          <p:nvPr/>
        </p:nvSpPr>
        <p:spPr>
          <a:xfrm rot="0">
            <a:off x="15156638" y="0"/>
            <a:ext cx="3131362" cy="2190750"/>
          </a:xfrm>
          <a:prstGeom prst="rect">
            <a:avLst/>
          </a:prstGeom>
          <a:solidFill>
            <a:srgbClr val="FE4C00"/>
          </a:solidFill>
        </p:spPr>
      </p:sp>
      <p:sp>
        <p:nvSpPr>
          <p:cNvPr name="Freeform 5" id="5"/>
          <p:cNvSpPr/>
          <p:nvPr/>
        </p:nvSpPr>
        <p:spPr>
          <a:xfrm flipH="false" flipV="false" rot="0">
            <a:off x="15640215" y="650189"/>
            <a:ext cx="2183930" cy="890371"/>
          </a:xfrm>
          <a:custGeom>
            <a:avLst/>
            <a:gdLst/>
            <a:ahLst/>
            <a:cxnLst/>
            <a:rect r="r" b="b" t="t" l="l"/>
            <a:pathLst>
              <a:path h="890371" w="2183930">
                <a:moveTo>
                  <a:pt x="0" y="0"/>
                </a:moveTo>
                <a:lnTo>
                  <a:pt x="2183930" y="0"/>
                </a:lnTo>
                <a:lnTo>
                  <a:pt x="2183930" y="890372"/>
                </a:lnTo>
                <a:lnTo>
                  <a:pt x="0" y="890372"/>
                </a:lnTo>
                <a:lnTo>
                  <a:pt x="0" y="0"/>
                </a:lnTo>
                <a:close/>
              </a:path>
            </a:pathLst>
          </a:custGeom>
          <a:blipFill>
            <a:blip r:embed="rId3"/>
            <a:stretch>
              <a:fillRect l="0" t="0" r="0" b="0"/>
            </a:stretch>
          </a:blipFill>
        </p:spPr>
      </p:sp>
      <p:sp>
        <p:nvSpPr>
          <p:cNvPr name="TextBox 6" id="6"/>
          <p:cNvSpPr txBox="true"/>
          <p:nvPr/>
        </p:nvSpPr>
        <p:spPr>
          <a:xfrm rot="0">
            <a:off x="866775" y="4447385"/>
            <a:ext cx="2647275" cy="1163207"/>
          </a:xfrm>
          <a:prstGeom prst="rect">
            <a:avLst/>
          </a:prstGeom>
        </p:spPr>
        <p:txBody>
          <a:bodyPr anchor="t" rtlCol="false" tIns="0" lIns="0" bIns="0" rIns="0">
            <a:spAutoFit/>
          </a:bodyPr>
          <a:lstStyle/>
          <a:p>
            <a:pPr algn="l" marL="0" indent="0" lvl="0">
              <a:lnSpc>
                <a:spcPts val="9130"/>
              </a:lnSpc>
            </a:pPr>
            <a:r>
              <a:rPr lang="en-US" b="true" sz="7803" spc="171">
                <a:solidFill>
                  <a:srgbClr val="FFC844"/>
                </a:solidFill>
                <a:latin typeface="Montserrat Medium"/>
                <a:ea typeface="Montserrat Medium"/>
                <a:cs typeface="Montserrat Medium"/>
                <a:sym typeface="Montserrat Medium"/>
              </a:rPr>
              <a:t>03</a:t>
            </a:r>
          </a:p>
        </p:txBody>
      </p:sp>
      <p:sp>
        <p:nvSpPr>
          <p:cNvPr name="TextBox 7" id="7"/>
          <p:cNvSpPr txBox="true"/>
          <p:nvPr/>
        </p:nvSpPr>
        <p:spPr>
          <a:xfrm rot="0">
            <a:off x="9334766" y="4369145"/>
            <a:ext cx="2647275" cy="1163207"/>
          </a:xfrm>
          <a:prstGeom prst="rect">
            <a:avLst/>
          </a:prstGeom>
        </p:spPr>
        <p:txBody>
          <a:bodyPr anchor="t" rtlCol="false" tIns="0" lIns="0" bIns="0" rIns="0">
            <a:spAutoFit/>
          </a:bodyPr>
          <a:lstStyle/>
          <a:p>
            <a:pPr algn="l" marL="0" indent="0" lvl="0">
              <a:lnSpc>
                <a:spcPts val="9130"/>
              </a:lnSpc>
            </a:pPr>
            <a:r>
              <a:rPr lang="en-US" b="true" sz="7803" spc="171">
                <a:solidFill>
                  <a:srgbClr val="FFC844"/>
                </a:solidFill>
                <a:latin typeface="Montserrat Medium"/>
                <a:ea typeface="Montserrat Medium"/>
                <a:cs typeface="Montserrat Medium"/>
                <a:sym typeface="Montserrat Medium"/>
              </a:rPr>
              <a:t>04</a:t>
            </a:r>
          </a:p>
        </p:txBody>
      </p:sp>
      <p:sp>
        <p:nvSpPr>
          <p:cNvPr name="TextBox 8" id="8"/>
          <p:cNvSpPr txBox="true"/>
          <p:nvPr/>
        </p:nvSpPr>
        <p:spPr>
          <a:xfrm rot="0">
            <a:off x="9334766" y="5881591"/>
            <a:ext cx="7172616" cy="2908300"/>
          </a:xfrm>
          <a:prstGeom prst="rect">
            <a:avLst/>
          </a:prstGeom>
        </p:spPr>
        <p:txBody>
          <a:bodyPr anchor="t" rtlCol="false" tIns="0" lIns="0" bIns="0" rIns="0">
            <a:spAutoFit/>
          </a:bodyPr>
          <a:lstStyle/>
          <a:p>
            <a:pPr algn="l">
              <a:lnSpc>
                <a:spcPts val="2600"/>
              </a:lnSpc>
            </a:pPr>
            <a:r>
              <a:rPr lang="en-US" sz="2000" spc="44">
                <a:solidFill>
                  <a:srgbClr val="FFFFFF"/>
                </a:solidFill>
                <a:latin typeface="Montserrat"/>
                <a:ea typeface="Montserrat"/>
                <a:cs typeface="Montserrat"/>
                <a:sym typeface="Montserrat"/>
              </a:rPr>
              <a:t>Lorem ipsum </a:t>
            </a:r>
            <a:r>
              <a:rPr lang="en-US" sz="2000" spc="44">
                <a:solidFill>
                  <a:srgbClr val="FFFFFF"/>
                </a:solidFill>
                <a:latin typeface="Montserrat"/>
                <a:ea typeface="Montserrat"/>
                <a:cs typeface="Montserrat"/>
                <a:sym typeface="Montserrat"/>
              </a:rPr>
              <a:t>dolor sit amet, consectetur adipiscing elit, </a:t>
            </a:r>
            <a:r>
              <a:rPr lang="en-US" sz="2000" spc="44">
                <a:solidFill>
                  <a:srgbClr val="FFFFFF"/>
                </a:solidFill>
                <a:latin typeface="Montserrat"/>
                <a:ea typeface="Montserrat"/>
                <a:cs typeface="Montserrat"/>
                <a:sym typeface="Montserrat"/>
              </a:rPr>
              <a:t>sed do eiusmod</a:t>
            </a:r>
            <a:r>
              <a:rPr lang="en-US" sz="2000" spc="44">
                <a:solidFill>
                  <a:srgbClr val="FFFFFF"/>
                </a:solidFill>
                <a:latin typeface="Montserrat"/>
                <a:ea typeface="Montserrat"/>
                <a:cs typeface="Montserrat"/>
                <a:sym typeface="Montserrat"/>
              </a:rPr>
              <a:t> </a:t>
            </a:r>
            <a:r>
              <a:rPr lang="en-US" sz="2000" spc="44">
                <a:solidFill>
                  <a:srgbClr val="FFFFFF"/>
                </a:solidFill>
                <a:latin typeface="Montserrat"/>
                <a:ea typeface="Montserrat"/>
                <a:cs typeface="Montserrat"/>
                <a:sym typeface="Montserrat"/>
              </a:rPr>
              <a:t>t</a:t>
            </a:r>
            <a:r>
              <a:rPr lang="en-US" sz="2000" spc="44">
                <a:solidFill>
                  <a:srgbClr val="FFFFFF"/>
                </a:solidFill>
                <a:latin typeface="Montserrat"/>
                <a:ea typeface="Montserrat"/>
                <a:cs typeface="Montserrat"/>
                <a:sym typeface="Montserrat"/>
              </a:rPr>
              <a:t>em</a:t>
            </a:r>
            <a:r>
              <a:rPr lang="en-US" sz="2000" spc="44">
                <a:solidFill>
                  <a:srgbClr val="FFFFFF"/>
                </a:solidFill>
                <a:latin typeface="Montserrat"/>
                <a:ea typeface="Montserrat"/>
                <a:cs typeface="Montserrat"/>
                <a:sym typeface="Montserrat"/>
              </a:rPr>
              <a:t>p</a:t>
            </a:r>
            <a:r>
              <a:rPr lang="en-US" sz="2000" spc="44">
                <a:solidFill>
                  <a:srgbClr val="FFFFFF"/>
                </a:solidFill>
                <a:latin typeface="Montserrat"/>
                <a:ea typeface="Montserrat"/>
                <a:cs typeface="Montserrat"/>
                <a:sym typeface="Montserrat"/>
              </a:rPr>
              <a:t>o</a:t>
            </a:r>
            <a:r>
              <a:rPr lang="en-US" sz="2000" spc="44">
                <a:solidFill>
                  <a:srgbClr val="FFFFFF"/>
                </a:solidFill>
                <a:latin typeface="Montserrat"/>
                <a:ea typeface="Montserrat"/>
                <a:cs typeface="Montserrat"/>
                <a:sym typeface="Montserrat"/>
              </a:rPr>
              <a:t>r</a:t>
            </a:r>
            <a:r>
              <a:rPr lang="en-US" sz="2000" spc="44">
                <a:solidFill>
                  <a:srgbClr val="FFFFFF"/>
                </a:solidFill>
                <a:latin typeface="Montserrat"/>
                <a:ea typeface="Montserrat"/>
                <a:cs typeface="Montserrat"/>
                <a:sym typeface="Montserrat"/>
              </a:rPr>
              <a:t> </a:t>
            </a:r>
            <a:r>
              <a:rPr lang="en-US" sz="2000" spc="44">
                <a:solidFill>
                  <a:srgbClr val="FFFFFF"/>
                </a:solidFill>
                <a:latin typeface="Montserrat"/>
                <a:ea typeface="Montserrat"/>
                <a:cs typeface="Montserrat"/>
                <a:sym typeface="Montserrat"/>
              </a:rPr>
              <a:t>in</a:t>
            </a:r>
            <a:r>
              <a:rPr lang="en-US" sz="2000" spc="44">
                <a:solidFill>
                  <a:srgbClr val="FFFFFF"/>
                </a:solidFill>
                <a:latin typeface="Montserrat"/>
                <a:ea typeface="Montserrat"/>
                <a:cs typeface="Montserrat"/>
                <a:sym typeface="Montserrat"/>
              </a:rPr>
              <a:t>cididunt ut labore et dolore ma</a:t>
            </a:r>
            <a:r>
              <a:rPr lang="en-US" sz="2000" spc="44">
                <a:solidFill>
                  <a:srgbClr val="FFFFFF"/>
                </a:solidFill>
                <a:latin typeface="Montserrat"/>
                <a:ea typeface="Montserrat"/>
                <a:cs typeface="Montserrat"/>
                <a:sym typeface="Montserrat"/>
              </a:rPr>
              <a:t>g</a:t>
            </a:r>
            <a:r>
              <a:rPr lang="en-US" sz="2000" spc="44">
                <a:solidFill>
                  <a:srgbClr val="FFFFFF"/>
                </a:solidFill>
                <a:latin typeface="Montserrat"/>
                <a:ea typeface="Montserrat"/>
                <a:cs typeface="Montserrat"/>
                <a:sym typeface="Montserrat"/>
              </a:rPr>
              <a:t>na aliqua. Ut</a:t>
            </a:r>
            <a:r>
              <a:rPr lang="en-US" sz="2000" spc="44">
                <a:solidFill>
                  <a:srgbClr val="FFFFFF"/>
                </a:solidFill>
                <a:latin typeface="Montserrat"/>
                <a:ea typeface="Montserrat"/>
                <a:cs typeface="Montserrat"/>
                <a:sym typeface="Montserrat"/>
              </a:rPr>
              <a:t> en</a:t>
            </a:r>
            <a:r>
              <a:rPr lang="en-US" sz="2000" spc="44">
                <a:solidFill>
                  <a:srgbClr val="FFFFFF"/>
                </a:solidFill>
                <a:latin typeface="Montserrat"/>
                <a:ea typeface="Montserrat"/>
                <a:cs typeface="Montserrat"/>
                <a:sym typeface="Montserrat"/>
              </a:rPr>
              <a:t>im ad minim </a:t>
            </a:r>
            <a:r>
              <a:rPr lang="en-US" sz="2000" spc="44">
                <a:solidFill>
                  <a:srgbClr val="FFFFFF"/>
                </a:solidFill>
                <a:latin typeface="Montserrat"/>
                <a:ea typeface="Montserrat"/>
                <a:cs typeface="Montserrat"/>
                <a:sym typeface="Montserrat"/>
              </a:rPr>
              <a:t>v</a:t>
            </a:r>
            <a:r>
              <a:rPr lang="en-US" sz="2000" spc="44">
                <a:solidFill>
                  <a:srgbClr val="FFFFFF"/>
                </a:solidFill>
                <a:latin typeface="Montserrat"/>
                <a:ea typeface="Montserrat"/>
                <a:cs typeface="Montserrat"/>
                <a:sym typeface="Montserrat"/>
              </a:rPr>
              <a:t>en</a:t>
            </a:r>
            <a:r>
              <a:rPr lang="en-US" sz="2000" spc="44">
                <a:solidFill>
                  <a:srgbClr val="FFFFFF"/>
                </a:solidFill>
                <a:latin typeface="Montserrat"/>
                <a:ea typeface="Montserrat"/>
                <a:cs typeface="Montserrat"/>
                <a:sym typeface="Montserrat"/>
              </a:rPr>
              <a:t>i</a:t>
            </a:r>
            <a:r>
              <a:rPr lang="en-US" sz="2000" spc="44">
                <a:solidFill>
                  <a:srgbClr val="FFFFFF"/>
                </a:solidFill>
                <a:latin typeface="Montserrat"/>
                <a:ea typeface="Montserrat"/>
                <a:cs typeface="Montserrat"/>
                <a:sym typeface="Montserrat"/>
              </a:rPr>
              <a:t>am, quis nostrud </a:t>
            </a:r>
            <a:r>
              <a:rPr lang="en-US" sz="2000" spc="44">
                <a:solidFill>
                  <a:srgbClr val="FFFFFF"/>
                </a:solidFill>
                <a:latin typeface="Montserrat"/>
                <a:ea typeface="Montserrat"/>
                <a:cs typeface="Montserrat"/>
                <a:sym typeface="Montserrat"/>
              </a:rPr>
              <a:t>exercitation ullamco</a:t>
            </a:r>
            <a:r>
              <a:rPr lang="en-US" sz="2000" spc="44">
                <a:solidFill>
                  <a:srgbClr val="FFFFFF"/>
                </a:solidFill>
                <a:latin typeface="Montserrat"/>
                <a:ea typeface="Montserrat"/>
                <a:cs typeface="Montserrat"/>
                <a:sym typeface="Montserrat"/>
              </a:rPr>
              <a:t> laboris </a:t>
            </a:r>
            <a:r>
              <a:rPr lang="en-US" sz="2000" spc="44">
                <a:solidFill>
                  <a:srgbClr val="FFFFFF"/>
                </a:solidFill>
                <a:latin typeface="Montserrat"/>
                <a:ea typeface="Montserrat"/>
                <a:cs typeface="Montserrat"/>
                <a:sym typeface="Montserrat"/>
              </a:rPr>
              <a:t>n</a:t>
            </a:r>
            <a:r>
              <a:rPr lang="en-US" sz="2000" spc="44">
                <a:solidFill>
                  <a:srgbClr val="FFFFFF"/>
                </a:solidFill>
                <a:latin typeface="Montserrat"/>
                <a:ea typeface="Montserrat"/>
                <a:cs typeface="Montserrat"/>
                <a:sym typeface="Montserrat"/>
              </a:rPr>
              <a:t>isi u</a:t>
            </a:r>
            <a:r>
              <a:rPr lang="en-US" sz="2000" spc="44">
                <a:solidFill>
                  <a:srgbClr val="FFFFFF"/>
                </a:solidFill>
                <a:latin typeface="Montserrat"/>
                <a:ea typeface="Montserrat"/>
                <a:cs typeface="Montserrat"/>
                <a:sym typeface="Montserrat"/>
              </a:rPr>
              <a:t>t</a:t>
            </a:r>
            <a:r>
              <a:rPr lang="en-US" sz="2000" spc="44">
                <a:solidFill>
                  <a:srgbClr val="FFFFFF"/>
                </a:solidFill>
                <a:latin typeface="Montserrat"/>
                <a:ea typeface="Montserrat"/>
                <a:cs typeface="Montserrat"/>
                <a:sym typeface="Montserrat"/>
              </a:rPr>
              <a:t> </a:t>
            </a:r>
            <a:r>
              <a:rPr lang="en-US" sz="2000" spc="44">
                <a:solidFill>
                  <a:srgbClr val="FFFFFF"/>
                </a:solidFill>
                <a:latin typeface="Montserrat"/>
                <a:ea typeface="Montserrat"/>
                <a:cs typeface="Montserrat"/>
                <a:sym typeface="Montserrat"/>
              </a:rPr>
              <a:t>al</a:t>
            </a:r>
            <a:r>
              <a:rPr lang="en-US" sz="2000" spc="44">
                <a:solidFill>
                  <a:srgbClr val="FFFFFF"/>
                </a:solidFill>
                <a:latin typeface="Montserrat"/>
                <a:ea typeface="Montserrat"/>
                <a:cs typeface="Montserrat"/>
                <a:sym typeface="Montserrat"/>
              </a:rPr>
              <a:t>iquip ex ea</a:t>
            </a:r>
            <a:r>
              <a:rPr lang="en-US" sz="2000" spc="44">
                <a:solidFill>
                  <a:srgbClr val="FFFFFF"/>
                </a:solidFill>
                <a:latin typeface="Montserrat"/>
                <a:ea typeface="Montserrat"/>
                <a:cs typeface="Montserrat"/>
                <a:sym typeface="Montserrat"/>
              </a:rPr>
              <a:t> c</a:t>
            </a:r>
            <a:r>
              <a:rPr lang="en-US" sz="2000" spc="44">
                <a:solidFill>
                  <a:srgbClr val="FFFFFF"/>
                </a:solidFill>
                <a:latin typeface="Montserrat"/>
                <a:ea typeface="Montserrat"/>
                <a:cs typeface="Montserrat"/>
                <a:sym typeface="Montserrat"/>
              </a:rPr>
              <a:t>ommodo consequ</a:t>
            </a:r>
            <a:r>
              <a:rPr lang="en-US" sz="2000" spc="44">
                <a:solidFill>
                  <a:srgbClr val="FFFFFF"/>
                </a:solidFill>
                <a:latin typeface="Montserrat"/>
                <a:ea typeface="Montserrat"/>
                <a:cs typeface="Montserrat"/>
                <a:sym typeface="Montserrat"/>
              </a:rPr>
              <a:t>a</a:t>
            </a:r>
            <a:r>
              <a:rPr lang="en-US" sz="2000" spc="44">
                <a:solidFill>
                  <a:srgbClr val="FFFFFF"/>
                </a:solidFill>
                <a:latin typeface="Montserrat"/>
                <a:ea typeface="Montserrat"/>
                <a:cs typeface="Montserrat"/>
                <a:sym typeface="Montserrat"/>
              </a:rPr>
              <a:t>t. Duis aute irure dolor in reprehenderit in voluptate velit esse cillum dolore eu fugiat nulla pariatur. Excepteur sint occaecat cupidatat non proident, sunt in culpa qui officia deserunt mollit anim id est laborum.</a:t>
            </a:r>
          </a:p>
        </p:txBody>
      </p:sp>
      <p:sp>
        <p:nvSpPr>
          <p:cNvPr name="TextBox 9" id="9"/>
          <p:cNvSpPr txBox="true"/>
          <p:nvPr/>
        </p:nvSpPr>
        <p:spPr>
          <a:xfrm rot="0">
            <a:off x="866775" y="678764"/>
            <a:ext cx="13328627" cy="2364105"/>
          </a:xfrm>
          <a:prstGeom prst="rect">
            <a:avLst/>
          </a:prstGeom>
        </p:spPr>
        <p:txBody>
          <a:bodyPr anchor="t" rtlCol="false" tIns="0" lIns="0" bIns="0" rIns="0">
            <a:spAutoFit/>
          </a:bodyPr>
          <a:lstStyle/>
          <a:p>
            <a:pPr algn="l" marL="0" indent="0" lvl="0">
              <a:lnSpc>
                <a:spcPts val="9359"/>
              </a:lnSpc>
              <a:spcBef>
                <a:spcPct val="0"/>
              </a:spcBef>
            </a:pPr>
            <a:r>
              <a:rPr lang="en-US" b="true" sz="7999" spc="175">
                <a:solidFill>
                  <a:srgbClr val="FFFFFF"/>
                </a:solidFill>
                <a:latin typeface="Montserrat Bold"/>
                <a:ea typeface="Montserrat Bold"/>
                <a:cs typeface="Montserrat Bold"/>
                <a:sym typeface="Montserrat Bold"/>
              </a:rPr>
              <a:t>Lorem Ipsum Dolor Sit Amet Consectetur</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005CB9"/>
        </a:solidFill>
      </p:bgPr>
    </p:bg>
    <p:spTree>
      <p:nvGrpSpPr>
        <p:cNvPr id="1" name=""/>
        <p:cNvGrpSpPr/>
        <p:nvPr/>
      </p:nvGrpSpPr>
      <p:grpSpPr>
        <a:xfrm>
          <a:off x="0" y="0"/>
          <a:ext cx="0" cy="0"/>
          <a:chOff x="0" y="0"/>
          <a:chExt cx="0" cy="0"/>
        </a:xfrm>
      </p:grpSpPr>
      <p:grpSp>
        <p:nvGrpSpPr>
          <p:cNvPr name="Group 2" id="2"/>
          <p:cNvGrpSpPr/>
          <p:nvPr/>
        </p:nvGrpSpPr>
        <p:grpSpPr>
          <a:xfrm rot="0">
            <a:off x="2970207" y="-283022"/>
            <a:ext cx="18158814" cy="10570022"/>
            <a:chOff x="0" y="0"/>
            <a:chExt cx="1047265" cy="609600"/>
          </a:xfrm>
        </p:grpSpPr>
        <p:sp>
          <p:nvSpPr>
            <p:cNvPr name="Freeform 3" id="3"/>
            <p:cNvSpPr/>
            <p:nvPr/>
          </p:nvSpPr>
          <p:spPr>
            <a:xfrm flipH="false" flipV="false" rot="0">
              <a:off x="0" y="0"/>
              <a:ext cx="1047265" cy="609600"/>
            </a:xfrm>
            <a:custGeom>
              <a:avLst/>
              <a:gdLst/>
              <a:ahLst/>
              <a:cxnLst/>
              <a:rect r="r" b="b" t="t" l="l"/>
              <a:pathLst>
                <a:path h="609600" w="1047265">
                  <a:moveTo>
                    <a:pt x="844065" y="0"/>
                  </a:moveTo>
                  <a:lnTo>
                    <a:pt x="0" y="0"/>
                  </a:lnTo>
                  <a:lnTo>
                    <a:pt x="203200" y="609600"/>
                  </a:lnTo>
                  <a:lnTo>
                    <a:pt x="1047265" y="609600"/>
                  </a:lnTo>
                  <a:lnTo>
                    <a:pt x="844065" y="0"/>
                  </a:lnTo>
                  <a:close/>
                </a:path>
              </a:pathLst>
            </a:custGeom>
            <a:blipFill>
              <a:blip r:embed="rId2"/>
              <a:stretch>
                <a:fillRect l="0" t="-3977" r="0" b="-10344"/>
              </a:stretch>
            </a:blipFill>
          </p:spPr>
        </p:sp>
      </p:grpSp>
      <p:sp>
        <p:nvSpPr>
          <p:cNvPr name="AutoShape 4" id="4"/>
          <p:cNvSpPr/>
          <p:nvPr/>
        </p:nvSpPr>
        <p:spPr>
          <a:xfrm rot="0">
            <a:off x="15156638" y="0"/>
            <a:ext cx="3131362" cy="2190750"/>
          </a:xfrm>
          <a:prstGeom prst="rect">
            <a:avLst/>
          </a:prstGeom>
          <a:solidFill>
            <a:srgbClr val="FE4C00"/>
          </a:solidFill>
        </p:spPr>
      </p:sp>
      <p:sp>
        <p:nvSpPr>
          <p:cNvPr name="Freeform 5" id="5"/>
          <p:cNvSpPr/>
          <p:nvPr/>
        </p:nvSpPr>
        <p:spPr>
          <a:xfrm flipH="false" flipV="false" rot="0">
            <a:off x="15640215" y="650189"/>
            <a:ext cx="2183930" cy="890371"/>
          </a:xfrm>
          <a:custGeom>
            <a:avLst/>
            <a:gdLst/>
            <a:ahLst/>
            <a:cxnLst/>
            <a:rect r="r" b="b" t="t" l="l"/>
            <a:pathLst>
              <a:path h="890371" w="2183930">
                <a:moveTo>
                  <a:pt x="0" y="0"/>
                </a:moveTo>
                <a:lnTo>
                  <a:pt x="2183930" y="0"/>
                </a:lnTo>
                <a:lnTo>
                  <a:pt x="2183930" y="890372"/>
                </a:lnTo>
                <a:lnTo>
                  <a:pt x="0" y="890372"/>
                </a:lnTo>
                <a:lnTo>
                  <a:pt x="0" y="0"/>
                </a:lnTo>
                <a:close/>
              </a:path>
            </a:pathLst>
          </a:custGeom>
          <a:blipFill>
            <a:blip r:embed="rId3"/>
            <a:stretch>
              <a:fillRect l="0" t="0" r="0" b="0"/>
            </a:stretch>
          </a:blipFill>
        </p:spPr>
      </p:sp>
      <p:sp>
        <p:nvSpPr>
          <p:cNvPr name="Freeform 6" id="6"/>
          <p:cNvSpPr/>
          <p:nvPr/>
        </p:nvSpPr>
        <p:spPr>
          <a:xfrm flipH="false" flipV="false" rot="0">
            <a:off x="15937626" y="8789890"/>
            <a:ext cx="2017596" cy="1195696"/>
          </a:xfrm>
          <a:custGeom>
            <a:avLst/>
            <a:gdLst/>
            <a:ahLst/>
            <a:cxnLst/>
            <a:rect r="r" b="b" t="t" l="l"/>
            <a:pathLst>
              <a:path h="1195696" w="2017596">
                <a:moveTo>
                  <a:pt x="0" y="0"/>
                </a:moveTo>
                <a:lnTo>
                  <a:pt x="2017596" y="0"/>
                </a:lnTo>
                <a:lnTo>
                  <a:pt x="2017596" y="1195696"/>
                </a:lnTo>
                <a:lnTo>
                  <a:pt x="0" y="1195696"/>
                </a:lnTo>
                <a:lnTo>
                  <a:pt x="0" y="0"/>
                </a:lnTo>
                <a:close/>
              </a:path>
            </a:pathLst>
          </a:custGeom>
          <a:blipFill>
            <a:blip r:embed="rId4"/>
            <a:stretch>
              <a:fillRect l="0" t="-1887" r="0" b="-1887"/>
            </a:stretch>
          </a:blipFill>
        </p:spPr>
      </p:sp>
      <p:sp>
        <p:nvSpPr>
          <p:cNvPr name="TextBox 7" id="7"/>
          <p:cNvSpPr txBox="true"/>
          <p:nvPr/>
        </p:nvSpPr>
        <p:spPr>
          <a:xfrm rot="0">
            <a:off x="858651" y="7295672"/>
            <a:ext cx="4223113" cy="2449068"/>
          </a:xfrm>
          <a:prstGeom prst="rect">
            <a:avLst/>
          </a:prstGeom>
        </p:spPr>
        <p:txBody>
          <a:bodyPr anchor="t" rtlCol="false" tIns="0" lIns="0" bIns="0" rIns="0">
            <a:spAutoFit/>
          </a:bodyPr>
          <a:lstStyle/>
          <a:p>
            <a:pPr algn="l" marL="0" indent="0" lvl="0">
              <a:lnSpc>
                <a:spcPts val="3276"/>
              </a:lnSpc>
              <a:spcBef>
                <a:spcPct val="0"/>
              </a:spcBef>
            </a:pPr>
            <a:r>
              <a:rPr lang="en-US" b="true" sz="2800" spc="61">
                <a:solidFill>
                  <a:srgbClr val="FFFFFF"/>
                </a:solidFill>
                <a:latin typeface="Montserrat Bold"/>
                <a:ea typeface="Montserrat Bold"/>
                <a:cs typeface="Montserrat Bold"/>
                <a:sym typeface="Montserrat Bold"/>
              </a:rPr>
              <a:t>Lo</a:t>
            </a:r>
            <a:r>
              <a:rPr lang="en-US" b="true" sz="2800" spc="61" strike="noStrike" u="none">
                <a:solidFill>
                  <a:srgbClr val="FFFFFF"/>
                </a:solidFill>
                <a:latin typeface="Montserrat Bold"/>
                <a:ea typeface="Montserrat Bold"/>
                <a:cs typeface="Montserrat Bold"/>
                <a:sym typeface="Montserrat Bold"/>
              </a:rPr>
              <a:t>re</a:t>
            </a:r>
            <a:r>
              <a:rPr lang="en-US" b="true" sz="2800" spc="61" strike="noStrike" u="none">
                <a:solidFill>
                  <a:srgbClr val="FFFFFF"/>
                </a:solidFill>
                <a:latin typeface="Montserrat Bold"/>
                <a:ea typeface="Montserrat Bold"/>
                <a:cs typeface="Montserrat Bold"/>
                <a:sym typeface="Montserrat Bold"/>
              </a:rPr>
              <a:t>m ip</a:t>
            </a:r>
            <a:r>
              <a:rPr lang="en-US" b="true" sz="2800" spc="61" strike="noStrike" u="none">
                <a:solidFill>
                  <a:srgbClr val="FFFFFF"/>
                </a:solidFill>
                <a:latin typeface="Montserrat Bold"/>
                <a:ea typeface="Montserrat Bold"/>
                <a:cs typeface="Montserrat Bold"/>
                <a:sym typeface="Montserrat Bold"/>
              </a:rPr>
              <a:t>s</a:t>
            </a:r>
            <a:r>
              <a:rPr lang="en-US" b="true" sz="2800" spc="61" strike="noStrike" u="none">
                <a:solidFill>
                  <a:srgbClr val="FFFFFF"/>
                </a:solidFill>
                <a:latin typeface="Montserrat Bold"/>
                <a:ea typeface="Montserrat Bold"/>
                <a:cs typeface="Montserrat Bold"/>
                <a:sym typeface="Montserrat Bold"/>
              </a:rPr>
              <a:t>um</a:t>
            </a:r>
            <a:r>
              <a:rPr lang="en-US" b="true" sz="2800" spc="61" strike="noStrike" u="none">
                <a:solidFill>
                  <a:srgbClr val="FFFFFF"/>
                </a:solidFill>
                <a:latin typeface="Montserrat Bold"/>
                <a:ea typeface="Montserrat Bold"/>
                <a:cs typeface="Montserrat Bold"/>
                <a:sym typeface="Montserrat Bold"/>
              </a:rPr>
              <a:t> </a:t>
            </a:r>
            <a:r>
              <a:rPr lang="en-US" b="true" sz="2800" spc="61" strike="noStrike" u="none">
                <a:solidFill>
                  <a:srgbClr val="FFFFFF"/>
                </a:solidFill>
                <a:latin typeface="Montserrat Bold"/>
                <a:ea typeface="Montserrat Bold"/>
                <a:cs typeface="Montserrat Bold"/>
                <a:sym typeface="Montserrat Bold"/>
              </a:rPr>
              <a:t>dol</a:t>
            </a:r>
            <a:r>
              <a:rPr lang="en-US" b="true" sz="2800" spc="61" strike="noStrike" u="none">
                <a:solidFill>
                  <a:srgbClr val="FFFFFF"/>
                </a:solidFill>
                <a:latin typeface="Montserrat Bold"/>
                <a:ea typeface="Montserrat Bold"/>
                <a:cs typeface="Montserrat Bold"/>
                <a:sym typeface="Montserrat Bold"/>
              </a:rPr>
              <a:t>o</a:t>
            </a:r>
            <a:r>
              <a:rPr lang="en-US" b="true" sz="2800" spc="61" strike="noStrike" u="none">
                <a:solidFill>
                  <a:srgbClr val="FFFFFF"/>
                </a:solidFill>
                <a:latin typeface="Montserrat Bold"/>
                <a:ea typeface="Montserrat Bold"/>
                <a:cs typeface="Montserrat Bold"/>
                <a:sym typeface="Montserrat Bold"/>
              </a:rPr>
              <a:t>r sit</a:t>
            </a:r>
            <a:r>
              <a:rPr lang="en-US" b="true" sz="2800" spc="61" strike="noStrike" u="none">
                <a:solidFill>
                  <a:srgbClr val="FFFFFF"/>
                </a:solidFill>
                <a:latin typeface="Montserrat Bold"/>
                <a:ea typeface="Montserrat Bold"/>
                <a:cs typeface="Montserrat Bold"/>
                <a:sym typeface="Montserrat Bold"/>
              </a:rPr>
              <a:t> </a:t>
            </a:r>
            <a:r>
              <a:rPr lang="en-US" b="true" sz="2800" spc="61" strike="noStrike" u="none">
                <a:solidFill>
                  <a:srgbClr val="FFFFFF"/>
                </a:solidFill>
                <a:latin typeface="Montserrat Bold"/>
                <a:ea typeface="Montserrat Bold"/>
                <a:cs typeface="Montserrat Bold"/>
                <a:sym typeface="Montserrat Bold"/>
              </a:rPr>
              <a:t>am</a:t>
            </a:r>
            <a:r>
              <a:rPr lang="en-US" b="true" sz="2800" spc="61" strike="noStrike" u="none">
                <a:solidFill>
                  <a:srgbClr val="FFFFFF"/>
                </a:solidFill>
                <a:latin typeface="Montserrat Bold"/>
                <a:ea typeface="Montserrat Bold"/>
                <a:cs typeface="Montserrat Bold"/>
                <a:sym typeface="Montserrat Bold"/>
              </a:rPr>
              <a:t>e</a:t>
            </a:r>
            <a:r>
              <a:rPr lang="en-US" b="true" sz="2800" spc="61" strike="noStrike" u="none">
                <a:solidFill>
                  <a:srgbClr val="FFFFFF"/>
                </a:solidFill>
                <a:latin typeface="Montserrat Bold"/>
                <a:ea typeface="Montserrat Bold"/>
                <a:cs typeface="Montserrat Bold"/>
                <a:sym typeface="Montserrat Bold"/>
              </a:rPr>
              <a:t>t,</a:t>
            </a:r>
            <a:r>
              <a:rPr lang="en-US" b="true" sz="2800" spc="61" strike="noStrike" u="none">
                <a:solidFill>
                  <a:srgbClr val="FFFFFF"/>
                </a:solidFill>
                <a:latin typeface="Montserrat Bold"/>
                <a:ea typeface="Montserrat Bold"/>
                <a:cs typeface="Montserrat Bold"/>
                <a:sym typeface="Montserrat Bold"/>
              </a:rPr>
              <a:t> </a:t>
            </a:r>
            <a:r>
              <a:rPr lang="en-US" b="true" sz="2800" spc="61" strike="noStrike" u="none">
                <a:solidFill>
                  <a:srgbClr val="FFFFFF"/>
                </a:solidFill>
                <a:latin typeface="Montserrat Bold"/>
                <a:ea typeface="Montserrat Bold"/>
                <a:cs typeface="Montserrat Bold"/>
                <a:sym typeface="Montserrat Bold"/>
              </a:rPr>
              <a:t>cons</a:t>
            </a:r>
            <a:r>
              <a:rPr lang="en-US" b="true" sz="2800" spc="61" strike="noStrike" u="none">
                <a:solidFill>
                  <a:srgbClr val="FFFFFF"/>
                </a:solidFill>
                <a:latin typeface="Montserrat Bold"/>
                <a:ea typeface="Montserrat Bold"/>
                <a:cs typeface="Montserrat Bold"/>
                <a:sym typeface="Montserrat Bold"/>
              </a:rPr>
              <a:t>e</a:t>
            </a:r>
            <a:r>
              <a:rPr lang="en-US" b="true" sz="2800" spc="61" strike="noStrike" u="none">
                <a:solidFill>
                  <a:srgbClr val="FFFFFF"/>
                </a:solidFill>
                <a:latin typeface="Montserrat Bold"/>
                <a:ea typeface="Montserrat Bold"/>
                <a:cs typeface="Montserrat Bold"/>
                <a:sym typeface="Montserrat Bold"/>
              </a:rPr>
              <a:t>ct</a:t>
            </a:r>
            <a:r>
              <a:rPr lang="en-US" b="true" sz="2800" spc="61" strike="noStrike" u="none">
                <a:solidFill>
                  <a:srgbClr val="FFFFFF"/>
                </a:solidFill>
                <a:latin typeface="Montserrat Bold"/>
                <a:ea typeface="Montserrat Bold"/>
                <a:cs typeface="Montserrat Bold"/>
                <a:sym typeface="Montserrat Bold"/>
              </a:rPr>
              <a:t>e</a:t>
            </a:r>
            <a:r>
              <a:rPr lang="en-US" b="true" sz="2800" spc="61" strike="noStrike" u="none">
                <a:solidFill>
                  <a:srgbClr val="FFFFFF"/>
                </a:solidFill>
                <a:latin typeface="Montserrat Bold"/>
                <a:ea typeface="Montserrat Bold"/>
                <a:cs typeface="Montserrat Bold"/>
                <a:sym typeface="Montserrat Bold"/>
              </a:rPr>
              <a:t>tur</a:t>
            </a:r>
            <a:r>
              <a:rPr lang="en-US" b="true" sz="2800" spc="61" strike="noStrike" u="none">
                <a:solidFill>
                  <a:srgbClr val="FFFFFF"/>
                </a:solidFill>
                <a:latin typeface="Montserrat Bold"/>
                <a:ea typeface="Montserrat Bold"/>
                <a:cs typeface="Montserrat Bold"/>
                <a:sym typeface="Montserrat Bold"/>
              </a:rPr>
              <a:t> </a:t>
            </a:r>
            <a:r>
              <a:rPr lang="en-US" b="true" sz="2800" spc="61" strike="noStrike" u="none">
                <a:solidFill>
                  <a:srgbClr val="FFFFFF"/>
                </a:solidFill>
                <a:latin typeface="Montserrat Bold"/>
                <a:ea typeface="Montserrat Bold"/>
                <a:cs typeface="Montserrat Bold"/>
                <a:sym typeface="Montserrat Bold"/>
              </a:rPr>
              <a:t>adip</a:t>
            </a:r>
            <a:r>
              <a:rPr lang="en-US" b="true" sz="2800" spc="61" strike="noStrike" u="none">
                <a:solidFill>
                  <a:srgbClr val="FFFFFF"/>
                </a:solidFill>
                <a:latin typeface="Montserrat Bold"/>
                <a:ea typeface="Montserrat Bold"/>
                <a:cs typeface="Montserrat Bold"/>
                <a:sym typeface="Montserrat Bold"/>
              </a:rPr>
              <a:t>is</a:t>
            </a:r>
            <a:r>
              <a:rPr lang="en-US" b="true" sz="2800" spc="61" strike="noStrike" u="none">
                <a:solidFill>
                  <a:srgbClr val="FFFFFF"/>
                </a:solidFill>
                <a:latin typeface="Montserrat Bold"/>
                <a:ea typeface="Montserrat Bold"/>
                <a:cs typeface="Montserrat Bold"/>
                <a:sym typeface="Montserrat Bold"/>
              </a:rPr>
              <a:t>cing</a:t>
            </a:r>
            <a:r>
              <a:rPr lang="en-US" b="true" sz="2800" spc="61" strike="noStrike" u="none">
                <a:solidFill>
                  <a:srgbClr val="FFFFFF"/>
                </a:solidFill>
                <a:latin typeface="Montserrat Bold"/>
                <a:ea typeface="Montserrat Bold"/>
                <a:cs typeface="Montserrat Bold"/>
                <a:sym typeface="Montserrat Bold"/>
              </a:rPr>
              <a:t> el</a:t>
            </a:r>
            <a:r>
              <a:rPr lang="en-US" b="true" sz="2800" spc="61" strike="noStrike" u="none">
                <a:solidFill>
                  <a:srgbClr val="FFFFFF"/>
                </a:solidFill>
                <a:latin typeface="Montserrat Bold"/>
                <a:ea typeface="Montserrat Bold"/>
                <a:cs typeface="Montserrat Bold"/>
                <a:sym typeface="Montserrat Bold"/>
              </a:rPr>
              <a:t>it,</a:t>
            </a:r>
            <a:r>
              <a:rPr lang="en-US" b="true" sz="2800" spc="61" strike="noStrike" u="none">
                <a:solidFill>
                  <a:srgbClr val="FFFFFF"/>
                </a:solidFill>
                <a:latin typeface="Montserrat Bold"/>
                <a:ea typeface="Montserrat Bold"/>
                <a:cs typeface="Montserrat Bold"/>
                <a:sym typeface="Montserrat Bold"/>
              </a:rPr>
              <a:t> </a:t>
            </a:r>
            <a:r>
              <a:rPr lang="en-US" b="true" sz="2800" spc="61" strike="noStrike" u="none">
                <a:solidFill>
                  <a:srgbClr val="FFFFFF"/>
                </a:solidFill>
                <a:latin typeface="Montserrat Bold"/>
                <a:ea typeface="Montserrat Bold"/>
                <a:cs typeface="Montserrat Bold"/>
                <a:sym typeface="Montserrat Bold"/>
              </a:rPr>
              <a:t>sed do eiusmod temp</a:t>
            </a:r>
            <a:r>
              <a:rPr lang="en-US" b="true" sz="2800" spc="61" strike="noStrike" u="none">
                <a:solidFill>
                  <a:srgbClr val="FFFFFF"/>
                </a:solidFill>
                <a:latin typeface="Montserrat Bold"/>
                <a:ea typeface="Montserrat Bold"/>
                <a:cs typeface="Montserrat Bold"/>
                <a:sym typeface="Montserrat Bold"/>
              </a:rPr>
              <a:t>or</a:t>
            </a:r>
            <a:r>
              <a:rPr lang="en-US" b="true" sz="2800" spc="61" strike="noStrike" u="none">
                <a:solidFill>
                  <a:srgbClr val="FFFFFF"/>
                </a:solidFill>
                <a:latin typeface="Montserrat Bold"/>
                <a:ea typeface="Montserrat Bold"/>
                <a:cs typeface="Montserrat Bold"/>
                <a:sym typeface="Montserrat Bold"/>
              </a:rPr>
              <a:t> </a:t>
            </a:r>
            <a:r>
              <a:rPr lang="en-US" b="true" sz="2800" spc="61" strike="noStrike" u="none">
                <a:solidFill>
                  <a:srgbClr val="FFFFFF"/>
                </a:solidFill>
                <a:latin typeface="Montserrat Bold"/>
                <a:ea typeface="Montserrat Bold"/>
                <a:cs typeface="Montserrat Bold"/>
                <a:sym typeface="Montserrat Bold"/>
              </a:rPr>
              <a:t>in</a:t>
            </a:r>
            <a:r>
              <a:rPr lang="en-US" b="true" sz="2800" spc="61" strike="noStrike" u="none">
                <a:solidFill>
                  <a:srgbClr val="FFFFFF"/>
                </a:solidFill>
                <a:latin typeface="Montserrat Bold"/>
                <a:ea typeface="Montserrat Bold"/>
                <a:cs typeface="Montserrat Bold"/>
                <a:sym typeface="Montserrat Bold"/>
              </a:rPr>
              <a:t>cididunt</a:t>
            </a:r>
            <a:r>
              <a:rPr lang="en-US" b="true" sz="2800" spc="61" strike="noStrike" u="none">
                <a:solidFill>
                  <a:srgbClr val="FFFFFF"/>
                </a:solidFill>
                <a:latin typeface="Montserrat Bold"/>
                <a:ea typeface="Montserrat Bold"/>
                <a:cs typeface="Montserrat Bold"/>
                <a:sym typeface="Montserrat Bold"/>
              </a:rPr>
              <a:t> </a:t>
            </a:r>
            <a:r>
              <a:rPr lang="en-US" b="true" sz="2800" spc="61" strike="noStrike" u="none">
                <a:solidFill>
                  <a:srgbClr val="FFFFFF"/>
                </a:solidFill>
                <a:latin typeface="Montserrat Bold"/>
                <a:ea typeface="Montserrat Bold"/>
                <a:cs typeface="Montserrat Bold"/>
                <a:sym typeface="Montserrat Bold"/>
              </a:rPr>
              <a:t>ut lab</a:t>
            </a:r>
            <a:r>
              <a:rPr lang="en-US" b="true" sz="2800" spc="61" strike="noStrike" u="none">
                <a:solidFill>
                  <a:srgbClr val="FFFFFF"/>
                </a:solidFill>
                <a:latin typeface="Montserrat Bold"/>
                <a:ea typeface="Montserrat Bold"/>
                <a:cs typeface="Montserrat Bold"/>
                <a:sym typeface="Montserrat Bold"/>
              </a:rPr>
              <a:t>or</a:t>
            </a:r>
            <a:r>
              <a:rPr lang="en-US" b="true" sz="2800" spc="61" strike="noStrike" u="none">
                <a:solidFill>
                  <a:srgbClr val="FFFFFF"/>
                </a:solidFill>
                <a:latin typeface="Montserrat Bold"/>
                <a:ea typeface="Montserrat Bold"/>
                <a:cs typeface="Montserrat Bold"/>
                <a:sym typeface="Montserrat Bold"/>
              </a:rPr>
              <a:t>e</a:t>
            </a:r>
            <a:r>
              <a:rPr lang="en-US" b="true" sz="2800" spc="61" strike="noStrike" u="none">
                <a:solidFill>
                  <a:srgbClr val="FFFFFF"/>
                </a:solidFill>
                <a:latin typeface="Montserrat Bold"/>
                <a:ea typeface="Montserrat Bold"/>
                <a:cs typeface="Montserrat Bold"/>
                <a:sym typeface="Montserrat Bold"/>
              </a:rPr>
              <a:t> </a:t>
            </a:r>
            <a:r>
              <a:rPr lang="en-US" b="true" sz="2800" spc="61" strike="noStrike" u="none">
                <a:solidFill>
                  <a:srgbClr val="FFFFFF"/>
                </a:solidFill>
                <a:latin typeface="Montserrat Bold"/>
                <a:ea typeface="Montserrat Bold"/>
                <a:cs typeface="Montserrat Bold"/>
                <a:sym typeface="Montserrat Bold"/>
              </a:rPr>
              <a:t>et d</a:t>
            </a:r>
            <a:r>
              <a:rPr lang="en-US" b="true" sz="2800" spc="61" strike="noStrike" u="none">
                <a:solidFill>
                  <a:srgbClr val="FFFFFF"/>
                </a:solidFill>
                <a:latin typeface="Montserrat Bold"/>
                <a:ea typeface="Montserrat Bold"/>
                <a:cs typeface="Montserrat Bold"/>
                <a:sym typeface="Montserrat Bold"/>
              </a:rPr>
              <a:t>o</a:t>
            </a:r>
            <a:r>
              <a:rPr lang="en-US" b="true" sz="2800" spc="61" strike="noStrike" u="none">
                <a:solidFill>
                  <a:srgbClr val="FFFFFF"/>
                </a:solidFill>
                <a:latin typeface="Montserrat Bold"/>
                <a:ea typeface="Montserrat Bold"/>
                <a:cs typeface="Montserrat Bold"/>
                <a:sym typeface="Montserrat Bold"/>
              </a:rPr>
              <a:t>lore magna</a:t>
            </a:r>
            <a:r>
              <a:rPr lang="en-US" b="true" sz="2800" spc="61" strike="noStrike" u="none">
                <a:solidFill>
                  <a:srgbClr val="FFFFFF"/>
                </a:solidFill>
                <a:latin typeface="Montserrat Bold"/>
                <a:ea typeface="Montserrat Bold"/>
                <a:cs typeface="Montserrat Bold"/>
                <a:sym typeface="Montserrat Bold"/>
              </a:rPr>
              <a:t>.</a:t>
            </a:r>
            <a:r>
              <a:rPr lang="en-US" b="true" sz="2800" spc="61" strike="noStrike" u="none">
                <a:solidFill>
                  <a:srgbClr val="FFFFFF"/>
                </a:solidFill>
                <a:latin typeface="Montserrat Bold"/>
                <a:ea typeface="Montserrat Bold"/>
                <a:cs typeface="Montserrat Bold"/>
                <a:sym typeface="Montserrat Bold"/>
              </a:rPr>
              <a:t> </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722282"/>
        </a:solidFill>
      </p:bgPr>
    </p:bg>
    <p:spTree>
      <p:nvGrpSpPr>
        <p:cNvPr id="1" name=""/>
        <p:cNvGrpSpPr/>
        <p:nvPr/>
      </p:nvGrpSpPr>
      <p:grpSpPr>
        <a:xfrm>
          <a:off x="0" y="0"/>
          <a:ext cx="0" cy="0"/>
          <a:chOff x="0" y="0"/>
          <a:chExt cx="0" cy="0"/>
        </a:xfrm>
      </p:grpSpPr>
      <p:sp>
        <p:nvSpPr>
          <p:cNvPr name="Freeform 2" id="2"/>
          <p:cNvSpPr/>
          <p:nvPr/>
        </p:nvSpPr>
        <p:spPr>
          <a:xfrm flipH="false" flipV="false" rot="0">
            <a:off x="15937626" y="8789890"/>
            <a:ext cx="2017596" cy="1195696"/>
          </a:xfrm>
          <a:custGeom>
            <a:avLst/>
            <a:gdLst/>
            <a:ahLst/>
            <a:cxnLst/>
            <a:rect r="r" b="b" t="t" l="l"/>
            <a:pathLst>
              <a:path h="1195696" w="2017596">
                <a:moveTo>
                  <a:pt x="0" y="0"/>
                </a:moveTo>
                <a:lnTo>
                  <a:pt x="2017596" y="0"/>
                </a:lnTo>
                <a:lnTo>
                  <a:pt x="2017596" y="1195696"/>
                </a:lnTo>
                <a:lnTo>
                  <a:pt x="0" y="1195696"/>
                </a:lnTo>
                <a:lnTo>
                  <a:pt x="0" y="0"/>
                </a:lnTo>
                <a:close/>
              </a:path>
            </a:pathLst>
          </a:custGeom>
          <a:blipFill>
            <a:blip r:embed="rId2"/>
            <a:stretch>
              <a:fillRect l="0" t="0" r="0" b="0"/>
            </a:stretch>
          </a:blipFill>
        </p:spPr>
      </p:sp>
      <p:sp>
        <p:nvSpPr>
          <p:cNvPr name="AutoShape 3" id="3"/>
          <p:cNvSpPr/>
          <p:nvPr/>
        </p:nvSpPr>
        <p:spPr>
          <a:xfrm rot="0">
            <a:off x="15156638" y="0"/>
            <a:ext cx="3131362" cy="2190750"/>
          </a:xfrm>
          <a:prstGeom prst="rect">
            <a:avLst/>
          </a:prstGeom>
          <a:solidFill>
            <a:srgbClr val="FE4C00"/>
          </a:solidFill>
        </p:spPr>
      </p:sp>
      <p:sp>
        <p:nvSpPr>
          <p:cNvPr name="Freeform 4" id="4"/>
          <p:cNvSpPr/>
          <p:nvPr/>
        </p:nvSpPr>
        <p:spPr>
          <a:xfrm flipH="false" flipV="false" rot="0">
            <a:off x="15640215" y="650189"/>
            <a:ext cx="2183930" cy="890371"/>
          </a:xfrm>
          <a:custGeom>
            <a:avLst/>
            <a:gdLst/>
            <a:ahLst/>
            <a:cxnLst/>
            <a:rect r="r" b="b" t="t" l="l"/>
            <a:pathLst>
              <a:path h="890371" w="2183930">
                <a:moveTo>
                  <a:pt x="0" y="0"/>
                </a:moveTo>
                <a:lnTo>
                  <a:pt x="2183930" y="0"/>
                </a:lnTo>
                <a:lnTo>
                  <a:pt x="2183930" y="890372"/>
                </a:lnTo>
                <a:lnTo>
                  <a:pt x="0" y="890372"/>
                </a:lnTo>
                <a:lnTo>
                  <a:pt x="0" y="0"/>
                </a:lnTo>
                <a:close/>
              </a:path>
            </a:pathLst>
          </a:custGeom>
          <a:blipFill>
            <a:blip r:embed="rId3"/>
            <a:stretch>
              <a:fillRect l="0" t="0" r="0" b="0"/>
            </a:stretch>
          </a:blipFill>
        </p:spPr>
      </p:sp>
      <p:sp>
        <p:nvSpPr>
          <p:cNvPr name="Freeform 5" id="5"/>
          <p:cNvSpPr/>
          <p:nvPr/>
        </p:nvSpPr>
        <p:spPr>
          <a:xfrm flipH="false" flipV="false" rot="0">
            <a:off x="866775" y="735060"/>
            <a:ext cx="1985480" cy="2339299"/>
          </a:xfrm>
          <a:custGeom>
            <a:avLst/>
            <a:gdLst/>
            <a:ahLst/>
            <a:cxnLst/>
            <a:rect r="r" b="b" t="t" l="l"/>
            <a:pathLst>
              <a:path h="2339299" w="1985480">
                <a:moveTo>
                  <a:pt x="0" y="0"/>
                </a:moveTo>
                <a:lnTo>
                  <a:pt x="1985480" y="0"/>
                </a:lnTo>
                <a:lnTo>
                  <a:pt x="1985480" y="2339299"/>
                </a:lnTo>
                <a:lnTo>
                  <a:pt x="0" y="233929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6" id="6"/>
          <p:cNvSpPr txBox="true"/>
          <p:nvPr/>
        </p:nvSpPr>
        <p:spPr>
          <a:xfrm rot="0">
            <a:off x="3514050" y="678764"/>
            <a:ext cx="11642588" cy="2364105"/>
          </a:xfrm>
          <a:prstGeom prst="rect">
            <a:avLst/>
          </a:prstGeom>
        </p:spPr>
        <p:txBody>
          <a:bodyPr anchor="t" rtlCol="false" tIns="0" lIns="0" bIns="0" rIns="0">
            <a:spAutoFit/>
          </a:bodyPr>
          <a:lstStyle/>
          <a:p>
            <a:pPr algn="l" marL="0" indent="0" lvl="0">
              <a:lnSpc>
                <a:spcPts val="9359"/>
              </a:lnSpc>
              <a:spcBef>
                <a:spcPct val="0"/>
              </a:spcBef>
            </a:pPr>
            <a:r>
              <a:rPr lang="en-US" b="true" sz="7999" spc="175">
                <a:solidFill>
                  <a:srgbClr val="FFFFFF"/>
                </a:solidFill>
                <a:latin typeface="Montserrat Bold"/>
                <a:ea typeface="Montserrat Bold"/>
                <a:cs typeface="Montserrat Bold"/>
                <a:sym typeface="Montserrat Bold"/>
              </a:rPr>
              <a:t>School Approved Programs</a:t>
            </a:r>
          </a:p>
        </p:txBody>
      </p:sp>
      <p:sp>
        <p:nvSpPr>
          <p:cNvPr name="TextBox 7" id="7"/>
          <p:cNvSpPr txBox="true"/>
          <p:nvPr/>
        </p:nvSpPr>
        <p:spPr>
          <a:xfrm rot="0">
            <a:off x="1028700" y="4495800"/>
            <a:ext cx="2647275" cy="1163207"/>
          </a:xfrm>
          <a:prstGeom prst="rect">
            <a:avLst/>
          </a:prstGeom>
        </p:spPr>
        <p:txBody>
          <a:bodyPr anchor="t" rtlCol="false" tIns="0" lIns="0" bIns="0" rIns="0">
            <a:spAutoFit/>
          </a:bodyPr>
          <a:lstStyle/>
          <a:p>
            <a:pPr algn="l" marL="0" indent="0" lvl="0">
              <a:lnSpc>
                <a:spcPts val="9130"/>
              </a:lnSpc>
            </a:pPr>
            <a:r>
              <a:rPr lang="en-US" b="true" sz="7803" spc="171">
                <a:solidFill>
                  <a:srgbClr val="FFC844"/>
                </a:solidFill>
                <a:latin typeface="Montserrat Medium"/>
                <a:ea typeface="Montserrat Medium"/>
                <a:cs typeface="Montserrat Medium"/>
                <a:sym typeface="Montserrat Medium"/>
              </a:rPr>
              <a:t>XX%</a:t>
            </a:r>
          </a:p>
        </p:txBody>
      </p:sp>
      <p:sp>
        <p:nvSpPr>
          <p:cNvPr name="TextBox 8" id="8"/>
          <p:cNvSpPr txBox="true"/>
          <p:nvPr/>
        </p:nvSpPr>
        <p:spPr>
          <a:xfrm rot="0">
            <a:off x="5429199" y="4495800"/>
            <a:ext cx="2647275" cy="1163207"/>
          </a:xfrm>
          <a:prstGeom prst="rect">
            <a:avLst/>
          </a:prstGeom>
        </p:spPr>
        <p:txBody>
          <a:bodyPr anchor="t" rtlCol="false" tIns="0" lIns="0" bIns="0" rIns="0">
            <a:spAutoFit/>
          </a:bodyPr>
          <a:lstStyle/>
          <a:p>
            <a:pPr algn="l" marL="0" indent="0" lvl="0">
              <a:lnSpc>
                <a:spcPts val="9130"/>
              </a:lnSpc>
            </a:pPr>
            <a:r>
              <a:rPr lang="en-US" b="true" sz="7803" spc="171">
                <a:solidFill>
                  <a:srgbClr val="FFC844"/>
                </a:solidFill>
                <a:latin typeface="Montserrat Medium"/>
                <a:ea typeface="Montserrat Medium"/>
                <a:cs typeface="Montserrat Medium"/>
                <a:sym typeface="Montserrat Medium"/>
              </a:rPr>
              <a:t>XX%</a:t>
            </a:r>
          </a:p>
        </p:txBody>
      </p:sp>
      <p:sp>
        <p:nvSpPr>
          <p:cNvPr name="TextBox 9" id="9"/>
          <p:cNvSpPr txBox="true"/>
          <p:nvPr/>
        </p:nvSpPr>
        <p:spPr>
          <a:xfrm rot="0">
            <a:off x="1028700" y="5773307"/>
            <a:ext cx="3191028" cy="1936750"/>
          </a:xfrm>
          <a:prstGeom prst="rect">
            <a:avLst/>
          </a:prstGeom>
        </p:spPr>
        <p:txBody>
          <a:bodyPr anchor="t" rtlCol="false" tIns="0" lIns="0" bIns="0" rIns="0">
            <a:spAutoFit/>
          </a:bodyPr>
          <a:lstStyle/>
          <a:p>
            <a:pPr algn="l">
              <a:lnSpc>
                <a:spcPts val="2600"/>
              </a:lnSpc>
            </a:pPr>
            <a:r>
              <a:rPr lang="en-US" sz="2000" spc="44">
                <a:solidFill>
                  <a:srgbClr val="FFFFFF"/>
                </a:solidFill>
                <a:latin typeface="Montserrat"/>
                <a:ea typeface="Montserrat"/>
                <a:cs typeface="Montserrat"/>
                <a:sym typeface="Montserrat"/>
              </a:rPr>
              <a:t>Lorem ipsum </a:t>
            </a:r>
            <a:r>
              <a:rPr lang="en-US" sz="2000" spc="44">
                <a:solidFill>
                  <a:srgbClr val="FFFFFF"/>
                </a:solidFill>
                <a:latin typeface="Montserrat"/>
                <a:ea typeface="Montserrat"/>
                <a:cs typeface="Montserrat"/>
                <a:sym typeface="Montserrat"/>
              </a:rPr>
              <a:t>dolor sit amet, consectetur adipiscing elit, </a:t>
            </a:r>
            <a:r>
              <a:rPr lang="en-US" sz="2000" spc="44">
                <a:solidFill>
                  <a:srgbClr val="FFFFFF"/>
                </a:solidFill>
                <a:latin typeface="Montserrat"/>
                <a:ea typeface="Montserrat"/>
                <a:cs typeface="Montserrat"/>
                <a:sym typeface="Montserrat"/>
              </a:rPr>
              <a:t>sed do eiusmod</a:t>
            </a:r>
            <a:r>
              <a:rPr lang="en-US" sz="2000" spc="44">
                <a:solidFill>
                  <a:srgbClr val="FFFFFF"/>
                </a:solidFill>
                <a:latin typeface="Montserrat"/>
                <a:ea typeface="Montserrat"/>
                <a:cs typeface="Montserrat"/>
                <a:sym typeface="Montserrat"/>
              </a:rPr>
              <a:t> </a:t>
            </a:r>
            <a:r>
              <a:rPr lang="en-US" sz="2000" spc="44">
                <a:solidFill>
                  <a:srgbClr val="FFFFFF"/>
                </a:solidFill>
                <a:latin typeface="Montserrat"/>
                <a:ea typeface="Montserrat"/>
                <a:cs typeface="Montserrat"/>
                <a:sym typeface="Montserrat"/>
              </a:rPr>
              <a:t>t</a:t>
            </a:r>
            <a:r>
              <a:rPr lang="en-US" sz="2000" spc="44">
                <a:solidFill>
                  <a:srgbClr val="FFFFFF"/>
                </a:solidFill>
                <a:latin typeface="Montserrat"/>
                <a:ea typeface="Montserrat"/>
                <a:cs typeface="Montserrat"/>
                <a:sym typeface="Montserrat"/>
              </a:rPr>
              <a:t>em</a:t>
            </a:r>
            <a:r>
              <a:rPr lang="en-US" sz="2000" spc="44">
                <a:solidFill>
                  <a:srgbClr val="FFFFFF"/>
                </a:solidFill>
                <a:latin typeface="Montserrat"/>
                <a:ea typeface="Montserrat"/>
                <a:cs typeface="Montserrat"/>
                <a:sym typeface="Montserrat"/>
              </a:rPr>
              <a:t>p</a:t>
            </a:r>
            <a:r>
              <a:rPr lang="en-US" sz="2000" spc="44">
                <a:solidFill>
                  <a:srgbClr val="FFFFFF"/>
                </a:solidFill>
                <a:latin typeface="Montserrat"/>
                <a:ea typeface="Montserrat"/>
                <a:cs typeface="Montserrat"/>
                <a:sym typeface="Montserrat"/>
              </a:rPr>
              <a:t>o</a:t>
            </a:r>
            <a:r>
              <a:rPr lang="en-US" sz="2000" spc="44">
                <a:solidFill>
                  <a:srgbClr val="FFFFFF"/>
                </a:solidFill>
                <a:latin typeface="Montserrat"/>
                <a:ea typeface="Montserrat"/>
                <a:cs typeface="Montserrat"/>
                <a:sym typeface="Montserrat"/>
              </a:rPr>
              <a:t>r</a:t>
            </a:r>
            <a:r>
              <a:rPr lang="en-US" sz="2000" spc="44">
                <a:solidFill>
                  <a:srgbClr val="FFFFFF"/>
                </a:solidFill>
                <a:latin typeface="Montserrat"/>
                <a:ea typeface="Montserrat"/>
                <a:cs typeface="Montserrat"/>
                <a:sym typeface="Montserrat"/>
              </a:rPr>
              <a:t> </a:t>
            </a:r>
            <a:r>
              <a:rPr lang="en-US" sz="2000" spc="44">
                <a:solidFill>
                  <a:srgbClr val="FFFFFF"/>
                </a:solidFill>
                <a:latin typeface="Montserrat"/>
                <a:ea typeface="Montserrat"/>
                <a:cs typeface="Montserrat"/>
                <a:sym typeface="Montserrat"/>
              </a:rPr>
              <a:t>in</a:t>
            </a:r>
            <a:r>
              <a:rPr lang="en-US" sz="2000" spc="44">
                <a:solidFill>
                  <a:srgbClr val="FFFFFF"/>
                </a:solidFill>
                <a:latin typeface="Montserrat"/>
                <a:ea typeface="Montserrat"/>
                <a:cs typeface="Montserrat"/>
                <a:sym typeface="Montserrat"/>
              </a:rPr>
              <a:t>cididunt ut labore et dolore ma</a:t>
            </a:r>
            <a:r>
              <a:rPr lang="en-US" sz="2000" spc="44">
                <a:solidFill>
                  <a:srgbClr val="FFFFFF"/>
                </a:solidFill>
                <a:latin typeface="Montserrat"/>
                <a:ea typeface="Montserrat"/>
                <a:cs typeface="Montserrat"/>
                <a:sym typeface="Montserrat"/>
              </a:rPr>
              <a:t>g</a:t>
            </a:r>
            <a:r>
              <a:rPr lang="en-US" sz="2000" spc="44">
                <a:solidFill>
                  <a:srgbClr val="FFFFFF"/>
                </a:solidFill>
                <a:latin typeface="Montserrat"/>
                <a:ea typeface="Montserrat"/>
                <a:cs typeface="Montserrat"/>
                <a:sym typeface="Montserrat"/>
              </a:rPr>
              <a:t>na aliqua. </a:t>
            </a:r>
          </a:p>
        </p:txBody>
      </p:sp>
      <p:sp>
        <p:nvSpPr>
          <p:cNvPr name="TextBox 10" id="10"/>
          <p:cNvSpPr txBox="true"/>
          <p:nvPr/>
        </p:nvSpPr>
        <p:spPr>
          <a:xfrm rot="0">
            <a:off x="5429199" y="5773307"/>
            <a:ext cx="3191028" cy="1936750"/>
          </a:xfrm>
          <a:prstGeom prst="rect">
            <a:avLst/>
          </a:prstGeom>
        </p:spPr>
        <p:txBody>
          <a:bodyPr anchor="t" rtlCol="false" tIns="0" lIns="0" bIns="0" rIns="0">
            <a:spAutoFit/>
          </a:bodyPr>
          <a:lstStyle/>
          <a:p>
            <a:pPr algn="l">
              <a:lnSpc>
                <a:spcPts val="2600"/>
              </a:lnSpc>
            </a:pPr>
            <a:r>
              <a:rPr lang="en-US" sz="2000" spc="44">
                <a:solidFill>
                  <a:srgbClr val="FFFFFF"/>
                </a:solidFill>
                <a:latin typeface="Montserrat"/>
                <a:ea typeface="Montserrat"/>
                <a:cs typeface="Montserrat"/>
                <a:sym typeface="Montserrat"/>
              </a:rPr>
              <a:t>Lorem ipsum </a:t>
            </a:r>
            <a:r>
              <a:rPr lang="en-US" sz="2000" spc="44">
                <a:solidFill>
                  <a:srgbClr val="FFFFFF"/>
                </a:solidFill>
                <a:latin typeface="Montserrat"/>
                <a:ea typeface="Montserrat"/>
                <a:cs typeface="Montserrat"/>
                <a:sym typeface="Montserrat"/>
              </a:rPr>
              <a:t>dolor sit amet, consectetur adipiscing elit, </a:t>
            </a:r>
            <a:r>
              <a:rPr lang="en-US" sz="2000" spc="44">
                <a:solidFill>
                  <a:srgbClr val="FFFFFF"/>
                </a:solidFill>
                <a:latin typeface="Montserrat"/>
                <a:ea typeface="Montserrat"/>
                <a:cs typeface="Montserrat"/>
                <a:sym typeface="Montserrat"/>
              </a:rPr>
              <a:t>sed do eiusmod</a:t>
            </a:r>
            <a:r>
              <a:rPr lang="en-US" sz="2000" spc="44">
                <a:solidFill>
                  <a:srgbClr val="FFFFFF"/>
                </a:solidFill>
                <a:latin typeface="Montserrat"/>
                <a:ea typeface="Montserrat"/>
                <a:cs typeface="Montserrat"/>
                <a:sym typeface="Montserrat"/>
              </a:rPr>
              <a:t> </a:t>
            </a:r>
            <a:r>
              <a:rPr lang="en-US" sz="2000" spc="44">
                <a:solidFill>
                  <a:srgbClr val="FFFFFF"/>
                </a:solidFill>
                <a:latin typeface="Montserrat"/>
                <a:ea typeface="Montserrat"/>
                <a:cs typeface="Montserrat"/>
                <a:sym typeface="Montserrat"/>
              </a:rPr>
              <a:t>t</a:t>
            </a:r>
            <a:r>
              <a:rPr lang="en-US" sz="2000" spc="44">
                <a:solidFill>
                  <a:srgbClr val="FFFFFF"/>
                </a:solidFill>
                <a:latin typeface="Montserrat"/>
                <a:ea typeface="Montserrat"/>
                <a:cs typeface="Montserrat"/>
                <a:sym typeface="Montserrat"/>
              </a:rPr>
              <a:t>em</a:t>
            </a:r>
            <a:r>
              <a:rPr lang="en-US" sz="2000" spc="44">
                <a:solidFill>
                  <a:srgbClr val="FFFFFF"/>
                </a:solidFill>
                <a:latin typeface="Montserrat"/>
                <a:ea typeface="Montserrat"/>
                <a:cs typeface="Montserrat"/>
                <a:sym typeface="Montserrat"/>
              </a:rPr>
              <a:t>p</a:t>
            </a:r>
            <a:r>
              <a:rPr lang="en-US" sz="2000" spc="44">
                <a:solidFill>
                  <a:srgbClr val="FFFFFF"/>
                </a:solidFill>
                <a:latin typeface="Montserrat"/>
                <a:ea typeface="Montserrat"/>
                <a:cs typeface="Montserrat"/>
                <a:sym typeface="Montserrat"/>
              </a:rPr>
              <a:t>o</a:t>
            </a:r>
            <a:r>
              <a:rPr lang="en-US" sz="2000" spc="44">
                <a:solidFill>
                  <a:srgbClr val="FFFFFF"/>
                </a:solidFill>
                <a:latin typeface="Montserrat"/>
                <a:ea typeface="Montserrat"/>
                <a:cs typeface="Montserrat"/>
                <a:sym typeface="Montserrat"/>
              </a:rPr>
              <a:t>r</a:t>
            </a:r>
            <a:r>
              <a:rPr lang="en-US" sz="2000" spc="44">
                <a:solidFill>
                  <a:srgbClr val="FFFFFF"/>
                </a:solidFill>
                <a:latin typeface="Montserrat"/>
                <a:ea typeface="Montserrat"/>
                <a:cs typeface="Montserrat"/>
                <a:sym typeface="Montserrat"/>
              </a:rPr>
              <a:t> </a:t>
            </a:r>
            <a:r>
              <a:rPr lang="en-US" sz="2000" spc="44">
                <a:solidFill>
                  <a:srgbClr val="FFFFFF"/>
                </a:solidFill>
                <a:latin typeface="Montserrat"/>
                <a:ea typeface="Montserrat"/>
                <a:cs typeface="Montserrat"/>
                <a:sym typeface="Montserrat"/>
              </a:rPr>
              <a:t>in</a:t>
            </a:r>
            <a:r>
              <a:rPr lang="en-US" sz="2000" spc="44">
                <a:solidFill>
                  <a:srgbClr val="FFFFFF"/>
                </a:solidFill>
                <a:latin typeface="Montserrat"/>
                <a:ea typeface="Montserrat"/>
                <a:cs typeface="Montserrat"/>
                <a:sym typeface="Montserrat"/>
              </a:rPr>
              <a:t>cididunt ut labore et dolore ma</a:t>
            </a:r>
            <a:r>
              <a:rPr lang="en-US" sz="2000" spc="44">
                <a:solidFill>
                  <a:srgbClr val="FFFFFF"/>
                </a:solidFill>
                <a:latin typeface="Montserrat"/>
                <a:ea typeface="Montserrat"/>
                <a:cs typeface="Montserrat"/>
                <a:sym typeface="Montserrat"/>
              </a:rPr>
              <a:t>g</a:t>
            </a:r>
            <a:r>
              <a:rPr lang="en-US" sz="2000" spc="44">
                <a:solidFill>
                  <a:srgbClr val="FFFFFF"/>
                </a:solidFill>
                <a:latin typeface="Montserrat"/>
                <a:ea typeface="Montserrat"/>
                <a:cs typeface="Montserrat"/>
                <a:sym typeface="Montserrat"/>
              </a:rPr>
              <a:t>na aliqua. </a:t>
            </a:r>
          </a:p>
        </p:txBody>
      </p:sp>
      <p:sp>
        <p:nvSpPr>
          <p:cNvPr name="TextBox 11" id="11"/>
          <p:cNvSpPr txBox="true"/>
          <p:nvPr/>
        </p:nvSpPr>
        <p:spPr>
          <a:xfrm rot="0">
            <a:off x="9829698" y="4495800"/>
            <a:ext cx="2647275" cy="1163207"/>
          </a:xfrm>
          <a:prstGeom prst="rect">
            <a:avLst/>
          </a:prstGeom>
        </p:spPr>
        <p:txBody>
          <a:bodyPr anchor="t" rtlCol="false" tIns="0" lIns="0" bIns="0" rIns="0">
            <a:spAutoFit/>
          </a:bodyPr>
          <a:lstStyle/>
          <a:p>
            <a:pPr algn="l" marL="0" indent="0" lvl="0">
              <a:lnSpc>
                <a:spcPts val="9130"/>
              </a:lnSpc>
            </a:pPr>
            <a:r>
              <a:rPr lang="en-US" b="true" sz="7803" spc="171">
                <a:solidFill>
                  <a:srgbClr val="FFC844"/>
                </a:solidFill>
                <a:latin typeface="Montserrat Medium"/>
                <a:ea typeface="Montserrat Medium"/>
                <a:cs typeface="Montserrat Medium"/>
                <a:sym typeface="Montserrat Medium"/>
              </a:rPr>
              <a:t>XX%</a:t>
            </a:r>
          </a:p>
        </p:txBody>
      </p:sp>
      <p:sp>
        <p:nvSpPr>
          <p:cNvPr name="TextBox 12" id="12"/>
          <p:cNvSpPr txBox="true"/>
          <p:nvPr/>
        </p:nvSpPr>
        <p:spPr>
          <a:xfrm rot="0">
            <a:off x="14230197" y="4495800"/>
            <a:ext cx="2647275" cy="1163207"/>
          </a:xfrm>
          <a:prstGeom prst="rect">
            <a:avLst/>
          </a:prstGeom>
        </p:spPr>
        <p:txBody>
          <a:bodyPr anchor="t" rtlCol="false" tIns="0" lIns="0" bIns="0" rIns="0">
            <a:spAutoFit/>
          </a:bodyPr>
          <a:lstStyle/>
          <a:p>
            <a:pPr algn="l" marL="0" indent="0" lvl="0">
              <a:lnSpc>
                <a:spcPts val="9130"/>
              </a:lnSpc>
            </a:pPr>
            <a:r>
              <a:rPr lang="en-US" b="true" sz="7803" spc="171">
                <a:solidFill>
                  <a:srgbClr val="FFC844"/>
                </a:solidFill>
                <a:latin typeface="Montserrat Medium"/>
                <a:ea typeface="Montserrat Medium"/>
                <a:cs typeface="Montserrat Medium"/>
                <a:sym typeface="Montserrat Medium"/>
              </a:rPr>
              <a:t>XX%</a:t>
            </a:r>
          </a:p>
        </p:txBody>
      </p:sp>
      <p:sp>
        <p:nvSpPr>
          <p:cNvPr name="TextBox 13" id="13"/>
          <p:cNvSpPr txBox="true"/>
          <p:nvPr/>
        </p:nvSpPr>
        <p:spPr>
          <a:xfrm rot="0">
            <a:off x="9829698" y="5773307"/>
            <a:ext cx="3191028" cy="1936750"/>
          </a:xfrm>
          <a:prstGeom prst="rect">
            <a:avLst/>
          </a:prstGeom>
        </p:spPr>
        <p:txBody>
          <a:bodyPr anchor="t" rtlCol="false" tIns="0" lIns="0" bIns="0" rIns="0">
            <a:spAutoFit/>
          </a:bodyPr>
          <a:lstStyle/>
          <a:p>
            <a:pPr algn="l">
              <a:lnSpc>
                <a:spcPts val="2600"/>
              </a:lnSpc>
            </a:pPr>
            <a:r>
              <a:rPr lang="en-US" sz="2000" spc="44">
                <a:solidFill>
                  <a:srgbClr val="FFFFFF"/>
                </a:solidFill>
                <a:latin typeface="Montserrat"/>
                <a:ea typeface="Montserrat"/>
                <a:cs typeface="Montserrat"/>
                <a:sym typeface="Montserrat"/>
              </a:rPr>
              <a:t>Lorem ipsum </a:t>
            </a:r>
            <a:r>
              <a:rPr lang="en-US" sz="2000" spc="44">
                <a:solidFill>
                  <a:srgbClr val="FFFFFF"/>
                </a:solidFill>
                <a:latin typeface="Montserrat"/>
                <a:ea typeface="Montserrat"/>
                <a:cs typeface="Montserrat"/>
                <a:sym typeface="Montserrat"/>
              </a:rPr>
              <a:t>dolor sit amet, consectetur adipiscing elit, </a:t>
            </a:r>
            <a:r>
              <a:rPr lang="en-US" sz="2000" spc="44">
                <a:solidFill>
                  <a:srgbClr val="FFFFFF"/>
                </a:solidFill>
                <a:latin typeface="Montserrat"/>
                <a:ea typeface="Montserrat"/>
                <a:cs typeface="Montserrat"/>
                <a:sym typeface="Montserrat"/>
              </a:rPr>
              <a:t>sed do eiusmod</a:t>
            </a:r>
            <a:r>
              <a:rPr lang="en-US" sz="2000" spc="44">
                <a:solidFill>
                  <a:srgbClr val="FFFFFF"/>
                </a:solidFill>
                <a:latin typeface="Montserrat"/>
                <a:ea typeface="Montserrat"/>
                <a:cs typeface="Montserrat"/>
                <a:sym typeface="Montserrat"/>
              </a:rPr>
              <a:t> </a:t>
            </a:r>
            <a:r>
              <a:rPr lang="en-US" sz="2000" spc="44">
                <a:solidFill>
                  <a:srgbClr val="FFFFFF"/>
                </a:solidFill>
                <a:latin typeface="Montserrat"/>
                <a:ea typeface="Montserrat"/>
                <a:cs typeface="Montserrat"/>
                <a:sym typeface="Montserrat"/>
              </a:rPr>
              <a:t>t</a:t>
            </a:r>
            <a:r>
              <a:rPr lang="en-US" sz="2000" spc="44">
                <a:solidFill>
                  <a:srgbClr val="FFFFFF"/>
                </a:solidFill>
                <a:latin typeface="Montserrat"/>
                <a:ea typeface="Montserrat"/>
                <a:cs typeface="Montserrat"/>
                <a:sym typeface="Montserrat"/>
              </a:rPr>
              <a:t>em</a:t>
            </a:r>
            <a:r>
              <a:rPr lang="en-US" sz="2000" spc="44">
                <a:solidFill>
                  <a:srgbClr val="FFFFFF"/>
                </a:solidFill>
                <a:latin typeface="Montserrat"/>
                <a:ea typeface="Montserrat"/>
                <a:cs typeface="Montserrat"/>
                <a:sym typeface="Montserrat"/>
              </a:rPr>
              <a:t>p</a:t>
            </a:r>
            <a:r>
              <a:rPr lang="en-US" sz="2000" spc="44">
                <a:solidFill>
                  <a:srgbClr val="FFFFFF"/>
                </a:solidFill>
                <a:latin typeface="Montserrat"/>
                <a:ea typeface="Montserrat"/>
                <a:cs typeface="Montserrat"/>
                <a:sym typeface="Montserrat"/>
              </a:rPr>
              <a:t>o</a:t>
            </a:r>
            <a:r>
              <a:rPr lang="en-US" sz="2000" spc="44">
                <a:solidFill>
                  <a:srgbClr val="FFFFFF"/>
                </a:solidFill>
                <a:latin typeface="Montserrat"/>
                <a:ea typeface="Montserrat"/>
                <a:cs typeface="Montserrat"/>
                <a:sym typeface="Montserrat"/>
              </a:rPr>
              <a:t>r</a:t>
            </a:r>
            <a:r>
              <a:rPr lang="en-US" sz="2000" spc="44">
                <a:solidFill>
                  <a:srgbClr val="FFFFFF"/>
                </a:solidFill>
                <a:latin typeface="Montserrat"/>
                <a:ea typeface="Montserrat"/>
                <a:cs typeface="Montserrat"/>
                <a:sym typeface="Montserrat"/>
              </a:rPr>
              <a:t> </a:t>
            </a:r>
            <a:r>
              <a:rPr lang="en-US" sz="2000" spc="44">
                <a:solidFill>
                  <a:srgbClr val="FFFFFF"/>
                </a:solidFill>
                <a:latin typeface="Montserrat"/>
                <a:ea typeface="Montserrat"/>
                <a:cs typeface="Montserrat"/>
                <a:sym typeface="Montserrat"/>
              </a:rPr>
              <a:t>in</a:t>
            </a:r>
            <a:r>
              <a:rPr lang="en-US" sz="2000" spc="44">
                <a:solidFill>
                  <a:srgbClr val="FFFFFF"/>
                </a:solidFill>
                <a:latin typeface="Montserrat"/>
                <a:ea typeface="Montserrat"/>
                <a:cs typeface="Montserrat"/>
                <a:sym typeface="Montserrat"/>
              </a:rPr>
              <a:t>cididunt ut labore et dolore ma</a:t>
            </a:r>
            <a:r>
              <a:rPr lang="en-US" sz="2000" spc="44">
                <a:solidFill>
                  <a:srgbClr val="FFFFFF"/>
                </a:solidFill>
                <a:latin typeface="Montserrat"/>
                <a:ea typeface="Montserrat"/>
                <a:cs typeface="Montserrat"/>
                <a:sym typeface="Montserrat"/>
              </a:rPr>
              <a:t>g</a:t>
            </a:r>
            <a:r>
              <a:rPr lang="en-US" sz="2000" spc="44">
                <a:solidFill>
                  <a:srgbClr val="FFFFFF"/>
                </a:solidFill>
                <a:latin typeface="Montserrat"/>
                <a:ea typeface="Montserrat"/>
                <a:cs typeface="Montserrat"/>
                <a:sym typeface="Montserrat"/>
              </a:rPr>
              <a:t>na aliqua. </a:t>
            </a:r>
          </a:p>
        </p:txBody>
      </p:sp>
      <p:sp>
        <p:nvSpPr>
          <p:cNvPr name="TextBox 14" id="14"/>
          <p:cNvSpPr txBox="true"/>
          <p:nvPr/>
        </p:nvSpPr>
        <p:spPr>
          <a:xfrm rot="0">
            <a:off x="14230197" y="5773307"/>
            <a:ext cx="3191028" cy="1936750"/>
          </a:xfrm>
          <a:prstGeom prst="rect">
            <a:avLst/>
          </a:prstGeom>
        </p:spPr>
        <p:txBody>
          <a:bodyPr anchor="t" rtlCol="false" tIns="0" lIns="0" bIns="0" rIns="0">
            <a:spAutoFit/>
          </a:bodyPr>
          <a:lstStyle/>
          <a:p>
            <a:pPr algn="l">
              <a:lnSpc>
                <a:spcPts val="2600"/>
              </a:lnSpc>
            </a:pPr>
            <a:r>
              <a:rPr lang="en-US" sz="2000" spc="44">
                <a:solidFill>
                  <a:srgbClr val="FFFFFF"/>
                </a:solidFill>
                <a:latin typeface="Montserrat"/>
                <a:ea typeface="Montserrat"/>
                <a:cs typeface="Montserrat"/>
                <a:sym typeface="Montserrat"/>
              </a:rPr>
              <a:t>Lorem ipsum </a:t>
            </a:r>
            <a:r>
              <a:rPr lang="en-US" sz="2000" spc="44">
                <a:solidFill>
                  <a:srgbClr val="FFFFFF"/>
                </a:solidFill>
                <a:latin typeface="Montserrat"/>
                <a:ea typeface="Montserrat"/>
                <a:cs typeface="Montserrat"/>
                <a:sym typeface="Montserrat"/>
              </a:rPr>
              <a:t>dolor sit amet, consectetur adipiscing elit, </a:t>
            </a:r>
            <a:r>
              <a:rPr lang="en-US" sz="2000" spc="44">
                <a:solidFill>
                  <a:srgbClr val="FFFFFF"/>
                </a:solidFill>
                <a:latin typeface="Montserrat"/>
                <a:ea typeface="Montserrat"/>
                <a:cs typeface="Montserrat"/>
                <a:sym typeface="Montserrat"/>
              </a:rPr>
              <a:t>sed do eiusmod</a:t>
            </a:r>
            <a:r>
              <a:rPr lang="en-US" sz="2000" spc="44">
                <a:solidFill>
                  <a:srgbClr val="FFFFFF"/>
                </a:solidFill>
                <a:latin typeface="Montserrat"/>
                <a:ea typeface="Montserrat"/>
                <a:cs typeface="Montserrat"/>
                <a:sym typeface="Montserrat"/>
              </a:rPr>
              <a:t> </a:t>
            </a:r>
            <a:r>
              <a:rPr lang="en-US" sz="2000" spc="44">
                <a:solidFill>
                  <a:srgbClr val="FFFFFF"/>
                </a:solidFill>
                <a:latin typeface="Montserrat"/>
                <a:ea typeface="Montserrat"/>
                <a:cs typeface="Montserrat"/>
                <a:sym typeface="Montserrat"/>
              </a:rPr>
              <a:t>t</a:t>
            </a:r>
            <a:r>
              <a:rPr lang="en-US" sz="2000" spc="44">
                <a:solidFill>
                  <a:srgbClr val="FFFFFF"/>
                </a:solidFill>
                <a:latin typeface="Montserrat"/>
                <a:ea typeface="Montserrat"/>
                <a:cs typeface="Montserrat"/>
                <a:sym typeface="Montserrat"/>
              </a:rPr>
              <a:t>em</a:t>
            </a:r>
            <a:r>
              <a:rPr lang="en-US" sz="2000" spc="44">
                <a:solidFill>
                  <a:srgbClr val="FFFFFF"/>
                </a:solidFill>
                <a:latin typeface="Montserrat"/>
                <a:ea typeface="Montserrat"/>
                <a:cs typeface="Montserrat"/>
                <a:sym typeface="Montserrat"/>
              </a:rPr>
              <a:t>p</a:t>
            </a:r>
            <a:r>
              <a:rPr lang="en-US" sz="2000" spc="44">
                <a:solidFill>
                  <a:srgbClr val="FFFFFF"/>
                </a:solidFill>
                <a:latin typeface="Montserrat"/>
                <a:ea typeface="Montserrat"/>
                <a:cs typeface="Montserrat"/>
                <a:sym typeface="Montserrat"/>
              </a:rPr>
              <a:t>o</a:t>
            </a:r>
            <a:r>
              <a:rPr lang="en-US" sz="2000" spc="44">
                <a:solidFill>
                  <a:srgbClr val="FFFFFF"/>
                </a:solidFill>
                <a:latin typeface="Montserrat"/>
                <a:ea typeface="Montserrat"/>
                <a:cs typeface="Montserrat"/>
                <a:sym typeface="Montserrat"/>
              </a:rPr>
              <a:t>r</a:t>
            </a:r>
            <a:r>
              <a:rPr lang="en-US" sz="2000" spc="44">
                <a:solidFill>
                  <a:srgbClr val="FFFFFF"/>
                </a:solidFill>
                <a:latin typeface="Montserrat"/>
                <a:ea typeface="Montserrat"/>
                <a:cs typeface="Montserrat"/>
                <a:sym typeface="Montserrat"/>
              </a:rPr>
              <a:t> </a:t>
            </a:r>
            <a:r>
              <a:rPr lang="en-US" sz="2000" spc="44">
                <a:solidFill>
                  <a:srgbClr val="FFFFFF"/>
                </a:solidFill>
                <a:latin typeface="Montserrat"/>
                <a:ea typeface="Montserrat"/>
                <a:cs typeface="Montserrat"/>
                <a:sym typeface="Montserrat"/>
              </a:rPr>
              <a:t>in</a:t>
            </a:r>
            <a:r>
              <a:rPr lang="en-US" sz="2000" spc="44">
                <a:solidFill>
                  <a:srgbClr val="FFFFFF"/>
                </a:solidFill>
                <a:latin typeface="Montserrat"/>
                <a:ea typeface="Montserrat"/>
                <a:cs typeface="Montserrat"/>
                <a:sym typeface="Montserrat"/>
              </a:rPr>
              <a:t>cididunt ut labore et dolore ma</a:t>
            </a:r>
            <a:r>
              <a:rPr lang="en-US" sz="2000" spc="44">
                <a:solidFill>
                  <a:srgbClr val="FFFFFF"/>
                </a:solidFill>
                <a:latin typeface="Montserrat"/>
                <a:ea typeface="Montserrat"/>
                <a:cs typeface="Montserrat"/>
                <a:sym typeface="Montserrat"/>
              </a:rPr>
              <a:t>g</a:t>
            </a:r>
            <a:r>
              <a:rPr lang="en-US" sz="2000" spc="44">
                <a:solidFill>
                  <a:srgbClr val="FFFFFF"/>
                </a:solidFill>
                <a:latin typeface="Montserrat"/>
                <a:ea typeface="Montserrat"/>
                <a:cs typeface="Montserrat"/>
                <a:sym typeface="Montserrat"/>
              </a:rPr>
              <a:t>na aliqua. </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005CB9"/>
        </a:solidFill>
      </p:bgPr>
    </p:bg>
    <p:spTree>
      <p:nvGrpSpPr>
        <p:cNvPr id="1" name=""/>
        <p:cNvGrpSpPr/>
        <p:nvPr/>
      </p:nvGrpSpPr>
      <p:grpSpPr>
        <a:xfrm>
          <a:off x="0" y="0"/>
          <a:ext cx="0" cy="0"/>
          <a:chOff x="0" y="0"/>
          <a:chExt cx="0" cy="0"/>
        </a:xfrm>
      </p:grpSpPr>
      <p:sp>
        <p:nvSpPr>
          <p:cNvPr name="Freeform 2" id="2"/>
          <p:cNvSpPr/>
          <p:nvPr/>
        </p:nvSpPr>
        <p:spPr>
          <a:xfrm flipH="false" flipV="false" rot="0">
            <a:off x="15416698" y="8389190"/>
            <a:ext cx="2367305" cy="1402945"/>
          </a:xfrm>
          <a:custGeom>
            <a:avLst/>
            <a:gdLst/>
            <a:ahLst/>
            <a:cxnLst/>
            <a:rect r="r" b="b" t="t" l="l"/>
            <a:pathLst>
              <a:path h="1402945" w="2367305">
                <a:moveTo>
                  <a:pt x="0" y="0"/>
                </a:moveTo>
                <a:lnTo>
                  <a:pt x="2367305" y="0"/>
                </a:lnTo>
                <a:lnTo>
                  <a:pt x="2367305" y="1402945"/>
                </a:lnTo>
                <a:lnTo>
                  <a:pt x="0" y="1402945"/>
                </a:lnTo>
                <a:lnTo>
                  <a:pt x="0" y="0"/>
                </a:lnTo>
                <a:close/>
              </a:path>
            </a:pathLst>
          </a:custGeom>
          <a:blipFill>
            <a:blip r:embed="rId2"/>
            <a:stretch>
              <a:fillRect l="0" t="0" r="0" b="0"/>
            </a:stretch>
          </a:blipFill>
        </p:spPr>
      </p:sp>
      <p:sp>
        <p:nvSpPr>
          <p:cNvPr name="AutoShape 3" id="3"/>
          <p:cNvSpPr/>
          <p:nvPr/>
        </p:nvSpPr>
        <p:spPr>
          <a:xfrm rot="0">
            <a:off x="15156638" y="0"/>
            <a:ext cx="3131362" cy="2190750"/>
          </a:xfrm>
          <a:prstGeom prst="rect">
            <a:avLst/>
          </a:prstGeom>
          <a:solidFill>
            <a:srgbClr val="FE4C00"/>
          </a:solidFill>
        </p:spPr>
      </p:sp>
      <p:sp>
        <p:nvSpPr>
          <p:cNvPr name="Freeform 4" id="4"/>
          <p:cNvSpPr/>
          <p:nvPr/>
        </p:nvSpPr>
        <p:spPr>
          <a:xfrm flipH="false" flipV="false" rot="0">
            <a:off x="15640215" y="650189"/>
            <a:ext cx="2183930" cy="890371"/>
          </a:xfrm>
          <a:custGeom>
            <a:avLst/>
            <a:gdLst/>
            <a:ahLst/>
            <a:cxnLst/>
            <a:rect r="r" b="b" t="t" l="l"/>
            <a:pathLst>
              <a:path h="890371" w="2183930">
                <a:moveTo>
                  <a:pt x="0" y="0"/>
                </a:moveTo>
                <a:lnTo>
                  <a:pt x="2183930" y="0"/>
                </a:lnTo>
                <a:lnTo>
                  <a:pt x="2183930" y="890372"/>
                </a:lnTo>
                <a:lnTo>
                  <a:pt x="0" y="890372"/>
                </a:lnTo>
                <a:lnTo>
                  <a:pt x="0" y="0"/>
                </a:lnTo>
                <a:close/>
              </a:path>
            </a:pathLst>
          </a:custGeom>
          <a:blipFill>
            <a:blip r:embed="rId3"/>
            <a:stretch>
              <a:fillRect l="0" t="0" r="0" b="0"/>
            </a:stretch>
          </a:blipFill>
        </p:spPr>
      </p:sp>
      <p:sp>
        <p:nvSpPr>
          <p:cNvPr name="Freeform 5" id="5"/>
          <p:cNvSpPr/>
          <p:nvPr/>
        </p:nvSpPr>
        <p:spPr>
          <a:xfrm flipH="false" flipV="false" rot="0">
            <a:off x="1028700" y="435937"/>
            <a:ext cx="12875386" cy="9415126"/>
          </a:xfrm>
          <a:custGeom>
            <a:avLst/>
            <a:gdLst/>
            <a:ahLst/>
            <a:cxnLst/>
            <a:rect r="r" b="b" t="t" l="l"/>
            <a:pathLst>
              <a:path h="9415126" w="12875386">
                <a:moveTo>
                  <a:pt x="0" y="0"/>
                </a:moveTo>
                <a:lnTo>
                  <a:pt x="12875386" y="0"/>
                </a:lnTo>
                <a:lnTo>
                  <a:pt x="12875386" y="9415126"/>
                </a:lnTo>
                <a:lnTo>
                  <a:pt x="0" y="941512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pic>
        <p:nvPicPr>
          <p:cNvPr name="Picture 6" id="6"/>
          <p:cNvPicPr>
            <a:picLocks noChangeAspect="true"/>
          </p:cNvPicPr>
          <p:nvPr>
            <a:videoFile r:link="rId7"/>
          </p:nvPr>
        </p:nvPicPr>
        <p:blipFill>
          <a:blip r:embed="rId6"/>
          <a:stretch>
            <a:fillRect/>
          </a:stretch>
        </p:blipFill>
        <p:spPr>
          <a:xfrm rot="0">
            <a:off x="1477109" y="1700304"/>
            <a:ext cx="11768028" cy="6614348"/>
          </a:xfrm>
          <a:prstGeom prst="rect">
            <a:avLst/>
          </a:prstGeom>
        </p:spPr>
      </p:pic>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005CB9"/>
        </a:solidFill>
      </p:bgPr>
    </p:bg>
    <p:spTree>
      <p:nvGrpSpPr>
        <p:cNvPr id="1" name=""/>
        <p:cNvGrpSpPr/>
        <p:nvPr/>
      </p:nvGrpSpPr>
      <p:grpSpPr>
        <a:xfrm>
          <a:off x="0" y="0"/>
          <a:ext cx="0" cy="0"/>
          <a:chOff x="0" y="0"/>
          <a:chExt cx="0" cy="0"/>
        </a:xfrm>
      </p:grpSpPr>
      <p:sp>
        <p:nvSpPr>
          <p:cNvPr name="Freeform 2" id="2"/>
          <p:cNvSpPr/>
          <p:nvPr/>
        </p:nvSpPr>
        <p:spPr>
          <a:xfrm flipH="false" flipV="false" rot="0">
            <a:off x="15937626" y="8789890"/>
            <a:ext cx="2017596" cy="1195696"/>
          </a:xfrm>
          <a:custGeom>
            <a:avLst/>
            <a:gdLst/>
            <a:ahLst/>
            <a:cxnLst/>
            <a:rect r="r" b="b" t="t" l="l"/>
            <a:pathLst>
              <a:path h="1195696" w="2017596">
                <a:moveTo>
                  <a:pt x="0" y="0"/>
                </a:moveTo>
                <a:lnTo>
                  <a:pt x="2017596" y="0"/>
                </a:lnTo>
                <a:lnTo>
                  <a:pt x="2017596" y="1195696"/>
                </a:lnTo>
                <a:lnTo>
                  <a:pt x="0" y="1195696"/>
                </a:lnTo>
                <a:lnTo>
                  <a:pt x="0" y="0"/>
                </a:lnTo>
                <a:close/>
              </a:path>
            </a:pathLst>
          </a:custGeom>
          <a:blipFill>
            <a:blip r:embed="rId2"/>
            <a:stretch>
              <a:fillRect l="0" t="0" r="0" b="0"/>
            </a:stretch>
          </a:blipFill>
        </p:spPr>
      </p:sp>
      <p:sp>
        <p:nvSpPr>
          <p:cNvPr name="AutoShape 3" id="3"/>
          <p:cNvSpPr/>
          <p:nvPr/>
        </p:nvSpPr>
        <p:spPr>
          <a:xfrm rot="0">
            <a:off x="15156638" y="0"/>
            <a:ext cx="3131362" cy="2190750"/>
          </a:xfrm>
          <a:prstGeom prst="rect">
            <a:avLst/>
          </a:prstGeom>
          <a:solidFill>
            <a:srgbClr val="FE4C00"/>
          </a:solidFill>
        </p:spPr>
      </p:sp>
      <p:sp>
        <p:nvSpPr>
          <p:cNvPr name="Freeform 4" id="4"/>
          <p:cNvSpPr/>
          <p:nvPr/>
        </p:nvSpPr>
        <p:spPr>
          <a:xfrm flipH="false" flipV="false" rot="0">
            <a:off x="15640215" y="650189"/>
            <a:ext cx="2183930" cy="890371"/>
          </a:xfrm>
          <a:custGeom>
            <a:avLst/>
            <a:gdLst/>
            <a:ahLst/>
            <a:cxnLst/>
            <a:rect r="r" b="b" t="t" l="l"/>
            <a:pathLst>
              <a:path h="890371" w="2183930">
                <a:moveTo>
                  <a:pt x="0" y="0"/>
                </a:moveTo>
                <a:lnTo>
                  <a:pt x="2183930" y="0"/>
                </a:lnTo>
                <a:lnTo>
                  <a:pt x="2183930" y="890372"/>
                </a:lnTo>
                <a:lnTo>
                  <a:pt x="0" y="890372"/>
                </a:lnTo>
                <a:lnTo>
                  <a:pt x="0" y="0"/>
                </a:lnTo>
                <a:close/>
              </a:path>
            </a:pathLst>
          </a:custGeom>
          <a:blipFill>
            <a:blip r:embed="rId3"/>
            <a:stretch>
              <a:fillRect l="0" t="0" r="0" b="0"/>
            </a:stretch>
          </a:blipFill>
        </p:spPr>
      </p:sp>
      <p:sp>
        <p:nvSpPr>
          <p:cNvPr name="TextBox 5" id="5"/>
          <p:cNvSpPr txBox="true"/>
          <p:nvPr/>
        </p:nvSpPr>
        <p:spPr>
          <a:xfrm rot="0">
            <a:off x="9887720" y="3721030"/>
            <a:ext cx="6049907" cy="4203700"/>
          </a:xfrm>
          <a:prstGeom prst="rect">
            <a:avLst/>
          </a:prstGeom>
        </p:spPr>
        <p:txBody>
          <a:bodyPr anchor="t" rtlCol="false" tIns="0" lIns="0" bIns="0" rIns="0">
            <a:spAutoFit/>
          </a:bodyPr>
          <a:lstStyle/>
          <a:p>
            <a:pPr algn="l">
              <a:lnSpc>
                <a:spcPts val="2600"/>
              </a:lnSpc>
            </a:pPr>
            <a:r>
              <a:rPr lang="en-US" sz="2000" spc="44" b="true">
                <a:solidFill>
                  <a:srgbClr val="FFC844"/>
                </a:solidFill>
                <a:latin typeface="Montserrat Bold"/>
                <a:ea typeface="Montserrat Bold"/>
                <a:cs typeface="Montserrat Bold"/>
                <a:sym typeface="Montserrat Bold"/>
              </a:rPr>
              <a:t>NUMBER 2: Lorem ipsum dolor sit amet</a:t>
            </a:r>
            <a:r>
              <a:rPr lang="en-US" sz="2000" spc="44">
                <a:solidFill>
                  <a:srgbClr val="FFFFFF"/>
                </a:solidFill>
                <a:latin typeface="Montserrat"/>
                <a:ea typeface="Montserrat"/>
                <a:cs typeface="Montserrat"/>
                <a:sym typeface="Montserrat"/>
              </a:rPr>
              <a:t>, consectetur adipiscing elit, sed do eiusmod tempor incididunt ut labore et dolore magna aliqua. Ut enim ad minim veniam, quis nostrud exercitation ullamco laboris nisi ut aliquip ex ea commodo consequat. </a:t>
            </a:r>
          </a:p>
          <a:p>
            <a:pPr algn="l">
              <a:lnSpc>
                <a:spcPts val="2600"/>
              </a:lnSpc>
            </a:pPr>
          </a:p>
          <a:p>
            <a:pPr algn="l">
              <a:lnSpc>
                <a:spcPts val="2600"/>
              </a:lnSpc>
            </a:pPr>
            <a:r>
              <a:rPr lang="en-US" sz="2000" spc="44">
                <a:solidFill>
                  <a:srgbClr val="FFFFFF"/>
                </a:solidFill>
                <a:latin typeface="Montserrat"/>
                <a:ea typeface="Montserrat"/>
                <a:cs typeface="Montserrat"/>
                <a:sym typeface="Montserrat"/>
              </a:rPr>
              <a:t>Lorem ipsum </a:t>
            </a:r>
            <a:r>
              <a:rPr lang="en-US" sz="2000" spc="44">
                <a:solidFill>
                  <a:srgbClr val="FFFFFF"/>
                </a:solidFill>
                <a:latin typeface="Montserrat"/>
                <a:ea typeface="Montserrat"/>
                <a:cs typeface="Montserrat"/>
                <a:sym typeface="Montserrat"/>
              </a:rPr>
              <a:t>dolor sit amet, consectetur adipiscing elit, </a:t>
            </a:r>
            <a:r>
              <a:rPr lang="en-US" sz="2000" spc="44">
                <a:solidFill>
                  <a:srgbClr val="FFFFFF"/>
                </a:solidFill>
                <a:latin typeface="Montserrat"/>
                <a:ea typeface="Montserrat"/>
                <a:cs typeface="Montserrat"/>
                <a:sym typeface="Montserrat"/>
              </a:rPr>
              <a:t>sed do eiusmod</a:t>
            </a:r>
            <a:r>
              <a:rPr lang="en-US" sz="2000" spc="44">
                <a:solidFill>
                  <a:srgbClr val="FFFFFF"/>
                </a:solidFill>
                <a:latin typeface="Montserrat"/>
                <a:ea typeface="Montserrat"/>
                <a:cs typeface="Montserrat"/>
                <a:sym typeface="Montserrat"/>
              </a:rPr>
              <a:t> </a:t>
            </a:r>
            <a:r>
              <a:rPr lang="en-US" sz="2000" spc="44">
                <a:solidFill>
                  <a:srgbClr val="FFFFFF"/>
                </a:solidFill>
                <a:latin typeface="Montserrat"/>
                <a:ea typeface="Montserrat"/>
                <a:cs typeface="Montserrat"/>
                <a:sym typeface="Montserrat"/>
              </a:rPr>
              <a:t>t</a:t>
            </a:r>
            <a:r>
              <a:rPr lang="en-US" sz="2000" spc="44">
                <a:solidFill>
                  <a:srgbClr val="FFFFFF"/>
                </a:solidFill>
                <a:latin typeface="Montserrat"/>
                <a:ea typeface="Montserrat"/>
                <a:cs typeface="Montserrat"/>
                <a:sym typeface="Montserrat"/>
              </a:rPr>
              <a:t>em</a:t>
            </a:r>
            <a:r>
              <a:rPr lang="en-US" sz="2000" spc="44">
                <a:solidFill>
                  <a:srgbClr val="FFFFFF"/>
                </a:solidFill>
                <a:latin typeface="Montserrat"/>
                <a:ea typeface="Montserrat"/>
                <a:cs typeface="Montserrat"/>
                <a:sym typeface="Montserrat"/>
              </a:rPr>
              <a:t>p</a:t>
            </a:r>
            <a:r>
              <a:rPr lang="en-US" sz="2000" spc="44">
                <a:solidFill>
                  <a:srgbClr val="FFFFFF"/>
                </a:solidFill>
                <a:latin typeface="Montserrat"/>
                <a:ea typeface="Montserrat"/>
                <a:cs typeface="Montserrat"/>
                <a:sym typeface="Montserrat"/>
              </a:rPr>
              <a:t>o</a:t>
            </a:r>
            <a:r>
              <a:rPr lang="en-US" sz="2000" spc="44">
                <a:solidFill>
                  <a:srgbClr val="FFFFFF"/>
                </a:solidFill>
                <a:latin typeface="Montserrat"/>
                <a:ea typeface="Montserrat"/>
                <a:cs typeface="Montserrat"/>
                <a:sym typeface="Montserrat"/>
              </a:rPr>
              <a:t>r</a:t>
            </a:r>
            <a:r>
              <a:rPr lang="en-US" sz="2000" spc="44">
                <a:solidFill>
                  <a:srgbClr val="FFFFFF"/>
                </a:solidFill>
                <a:latin typeface="Montserrat"/>
                <a:ea typeface="Montserrat"/>
                <a:cs typeface="Montserrat"/>
                <a:sym typeface="Montserrat"/>
              </a:rPr>
              <a:t> </a:t>
            </a:r>
            <a:r>
              <a:rPr lang="en-US" sz="2000" spc="44">
                <a:solidFill>
                  <a:srgbClr val="FFFFFF"/>
                </a:solidFill>
                <a:latin typeface="Montserrat"/>
                <a:ea typeface="Montserrat"/>
                <a:cs typeface="Montserrat"/>
                <a:sym typeface="Montserrat"/>
              </a:rPr>
              <a:t>in</a:t>
            </a:r>
            <a:r>
              <a:rPr lang="en-US" sz="2000" spc="44">
                <a:solidFill>
                  <a:srgbClr val="FFFFFF"/>
                </a:solidFill>
                <a:latin typeface="Montserrat"/>
                <a:ea typeface="Montserrat"/>
                <a:cs typeface="Montserrat"/>
                <a:sym typeface="Montserrat"/>
              </a:rPr>
              <a:t>cididunt ut labore et dolore ma</a:t>
            </a:r>
            <a:r>
              <a:rPr lang="en-US" sz="2000" spc="44">
                <a:solidFill>
                  <a:srgbClr val="FFFFFF"/>
                </a:solidFill>
                <a:latin typeface="Montserrat"/>
                <a:ea typeface="Montserrat"/>
                <a:cs typeface="Montserrat"/>
                <a:sym typeface="Montserrat"/>
              </a:rPr>
              <a:t>g</a:t>
            </a:r>
            <a:r>
              <a:rPr lang="en-US" sz="2000" spc="44">
                <a:solidFill>
                  <a:srgbClr val="FFFFFF"/>
                </a:solidFill>
                <a:latin typeface="Montserrat"/>
                <a:ea typeface="Montserrat"/>
                <a:cs typeface="Montserrat"/>
                <a:sym typeface="Montserrat"/>
              </a:rPr>
              <a:t>na aliqua. Ut</a:t>
            </a:r>
            <a:r>
              <a:rPr lang="en-US" sz="2000" spc="44">
                <a:solidFill>
                  <a:srgbClr val="FFFFFF"/>
                </a:solidFill>
                <a:latin typeface="Montserrat"/>
                <a:ea typeface="Montserrat"/>
                <a:cs typeface="Montserrat"/>
                <a:sym typeface="Montserrat"/>
              </a:rPr>
              <a:t> en</a:t>
            </a:r>
            <a:r>
              <a:rPr lang="en-US" sz="2000" spc="44">
                <a:solidFill>
                  <a:srgbClr val="FFFFFF"/>
                </a:solidFill>
                <a:latin typeface="Montserrat"/>
                <a:ea typeface="Montserrat"/>
                <a:cs typeface="Montserrat"/>
                <a:sym typeface="Montserrat"/>
              </a:rPr>
              <a:t>im ad minim </a:t>
            </a:r>
            <a:r>
              <a:rPr lang="en-US" sz="2000" spc="44">
                <a:solidFill>
                  <a:srgbClr val="FFFFFF"/>
                </a:solidFill>
                <a:latin typeface="Montserrat"/>
                <a:ea typeface="Montserrat"/>
                <a:cs typeface="Montserrat"/>
                <a:sym typeface="Montserrat"/>
              </a:rPr>
              <a:t>v</a:t>
            </a:r>
            <a:r>
              <a:rPr lang="en-US" sz="2000" spc="44">
                <a:solidFill>
                  <a:srgbClr val="FFFFFF"/>
                </a:solidFill>
                <a:latin typeface="Montserrat"/>
                <a:ea typeface="Montserrat"/>
                <a:cs typeface="Montserrat"/>
                <a:sym typeface="Montserrat"/>
              </a:rPr>
              <a:t>en</a:t>
            </a:r>
            <a:r>
              <a:rPr lang="en-US" sz="2000" spc="44">
                <a:solidFill>
                  <a:srgbClr val="FFFFFF"/>
                </a:solidFill>
                <a:latin typeface="Montserrat"/>
                <a:ea typeface="Montserrat"/>
                <a:cs typeface="Montserrat"/>
                <a:sym typeface="Montserrat"/>
              </a:rPr>
              <a:t>i</a:t>
            </a:r>
            <a:r>
              <a:rPr lang="en-US" sz="2000" spc="44">
                <a:solidFill>
                  <a:srgbClr val="FFFFFF"/>
                </a:solidFill>
                <a:latin typeface="Montserrat"/>
                <a:ea typeface="Montserrat"/>
                <a:cs typeface="Montserrat"/>
                <a:sym typeface="Montserrat"/>
              </a:rPr>
              <a:t>am, quis nostrud </a:t>
            </a:r>
            <a:r>
              <a:rPr lang="en-US" sz="2000" spc="44">
                <a:solidFill>
                  <a:srgbClr val="FFFFFF"/>
                </a:solidFill>
                <a:latin typeface="Montserrat"/>
                <a:ea typeface="Montserrat"/>
                <a:cs typeface="Montserrat"/>
                <a:sym typeface="Montserrat"/>
              </a:rPr>
              <a:t>exercitation ullamco</a:t>
            </a:r>
            <a:r>
              <a:rPr lang="en-US" sz="2000" spc="44">
                <a:solidFill>
                  <a:srgbClr val="FFFFFF"/>
                </a:solidFill>
                <a:latin typeface="Montserrat"/>
                <a:ea typeface="Montserrat"/>
                <a:cs typeface="Montserrat"/>
                <a:sym typeface="Montserrat"/>
              </a:rPr>
              <a:t> laboris </a:t>
            </a:r>
            <a:r>
              <a:rPr lang="en-US" sz="2000" spc="44">
                <a:solidFill>
                  <a:srgbClr val="FFFFFF"/>
                </a:solidFill>
                <a:latin typeface="Montserrat"/>
                <a:ea typeface="Montserrat"/>
                <a:cs typeface="Montserrat"/>
                <a:sym typeface="Montserrat"/>
              </a:rPr>
              <a:t>n</a:t>
            </a:r>
            <a:r>
              <a:rPr lang="en-US" sz="2000" spc="44">
                <a:solidFill>
                  <a:srgbClr val="FFFFFF"/>
                </a:solidFill>
                <a:latin typeface="Montserrat"/>
                <a:ea typeface="Montserrat"/>
                <a:cs typeface="Montserrat"/>
                <a:sym typeface="Montserrat"/>
              </a:rPr>
              <a:t>isi u</a:t>
            </a:r>
            <a:r>
              <a:rPr lang="en-US" sz="2000" spc="44">
                <a:solidFill>
                  <a:srgbClr val="FFFFFF"/>
                </a:solidFill>
                <a:latin typeface="Montserrat"/>
                <a:ea typeface="Montserrat"/>
                <a:cs typeface="Montserrat"/>
                <a:sym typeface="Montserrat"/>
              </a:rPr>
              <a:t>t</a:t>
            </a:r>
            <a:r>
              <a:rPr lang="en-US" sz="2000" spc="44">
                <a:solidFill>
                  <a:srgbClr val="FFFFFF"/>
                </a:solidFill>
                <a:latin typeface="Montserrat"/>
                <a:ea typeface="Montserrat"/>
                <a:cs typeface="Montserrat"/>
                <a:sym typeface="Montserrat"/>
              </a:rPr>
              <a:t> </a:t>
            </a:r>
            <a:r>
              <a:rPr lang="en-US" sz="2000" spc="44">
                <a:solidFill>
                  <a:srgbClr val="FFFFFF"/>
                </a:solidFill>
                <a:latin typeface="Montserrat"/>
                <a:ea typeface="Montserrat"/>
                <a:cs typeface="Montserrat"/>
                <a:sym typeface="Montserrat"/>
              </a:rPr>
              <a:t>al</a:t>
            </a:r>
            <a:r>
              <a:rPr lang="en-US" sz="2000" spc="44">
                <a:solidFill>
                  <a:srgbClr val="FFFFFF"/>
                </a:solidFill>
                <a:latin typeface="Montserrat"/>
                <a:ea typeface="Montserrat"/>
                <a:cs typeface="Montserrat"/>
                <a:sym typeface="Montserrat"/>
              </a:rPr>
              <a:t>iquip ex ea</a:t>
            </a:r>
            <a:r>
              <a:rPr lang="en-US" sz="2000" spc="44">
                <a:solidFill>
                  <a:srgbClr val="FFFFFF"/>
                </a:solidFill>
                <a:latin typeface="Montserrat"/>
                <a:ea typeface="Montserrat"/>
                <a:cs typeface="Montserrat"/>
                <a:sym typeface="Montserrat"/>
              </a:rPr>
              <a:t> c</a:t>
            </a:r>
            <a:r>
              <a:rPr lang="en-US" sz="2000" spc="44">
                <a:solidFill>
                  <a:srgbClr val="FFFFFF"/>
                </a:solidFill>
                <a:latin typeface="Montserrat"/>
                <a:ea typeface="Montserrat"/>
                <a:cs typeface="Montserrat"/>
                <a:sym typeface="Montserrat"/>
              </a:rPr>
              <a:t>ommodo consequ</a:t>
            </a:r>
            <a:r>
              <a:rPr lang="en-US" sz="2000" spc="44">
                <a:solidFill>
                  <a:srgbClr val="FFFFFF"/>
                </a:solidFill>
                <a:latin typeface="Montserrat"/>
                <a:ea typeface="Montserrat"/>
                <a:cs typeface="Montserrat"/>
                <a:sym typeface="Montserrat"/>
              </a:rPr>
              <a:t>a</a:t>
            </a:r>
            <a:r>
              <a:rPr lang="en-US" sz="2000" spc="44">
                <a:solidFill>
                  <a:srgbClr val="FFFFFF"/>
                </a:solidFill>
                <a:latin typeface="Montserrat"/>
                <a:ea typeface="Montserrat"/>
                <a:cs typeface="Montserrat"/>
                <a:sym typeface="Montserrat"/>
              </a:rPr>
              <a:t>t. </a:t>
            </a:r>
          </a:p>
        </p:txBody>
      </p:sp>
      <p:grpSp>
        <p:nvGrpSpPr>
          <p:cNvPr name="Group 6" id="6"/>
          <p:cNvGrpSpPr/>
          <p:nvPr/>
        </p:nvGrpSpPr>
        <p:grpSpPr>
          <a:xfrm rot="0">
            <a:off x="-2693962" y="3221826"/>
            <a:ext cx="11280590" cy="5221158"/>
            <a:chOff x="0" y="0"/>
            <a:chExt cx="2971020" cy="1375120"/>
          </a:xfrm>
        </p:grpSpPr>
        <p:sp>
          <p:nvSpPr>
            <p:cNvPr name="Freeform 7" id="7"/>
            <p:cNvSpPr/>
            <p:nvPr/>
          </p:nvSpPr>
          <p:spPr>
            <a:xfrm flipH="false" flipV="false" rot="0">
              <a:off x="0" y="0"/>
              <a:ext cx="2971020" cy="1375120"/>
            </a:xfrm>
            <a:custGeom>
              <a:avLst/>
              <a:gdLst/>
              <a:ahLst/>
              <a:cxnLst/>
              <a:rect r="r" b="b" t="t" l="l"/>
              <a:pathLst>
                <a:path h="1375120" w="2971020">
                  <a:moveTo>
                    <a:pt x="27452" y="0"/>
                  </a:moveTo>
                  <a:lnTo>
                    <a:pt x="2943567" y="0"/>
                  </a:lnTo>
                  <a:cubicBezTo>
                    <a:pt x="2950848" y="0"/>
                    <a:pt x="2957831" y="2892"/>
                    <a:pt x="2962979" y="8041"/>
                  </a:cubicBezTo>
                  <a:cubicBezTo>
                    <a:pt x="2968127" y="13189"/>
                    <a:pt x="2971020" y="20171"/>
                    <a:pt x="2971020" y="27452"/>
                  </a:cubicBezTo>
                  <a:lnTo>
                    <a:pt x="2971020" y="1347668"/>
                  </a:lnTo>
                  <a:cubicBezTo>
                    <a:pt x="2971020" y="1354948"/>
                    <a:pt x="2968127" y="1361931"/>
                    <a:pt x="2962979" y="1367079"/>
                  </a:cubicBezTo>
                  <a:cubicBezTo>
                    <a:pt x="2957831" y="1372227"/>
                    <a:pt x="2950848" y="1375120"/>
                    <a:pt x="2943567" y="1375120"/>
                  </a:cubicBezTo>
                  <a:lnTo>
                    <a:pt x="27452" y="1375120"/>
                  </a:lnTo>
                  <a:cubicBezTo>
                    <a:pt x="20171" y="1375120"/>
                    <a:pt x="13189" y="1372227"/>
                    <a:pt x="8041" y="1367079"/>
                  </a:cubicBezTo>
                  <a:cubicBezTo>
                    <a:pt x="2892" y="1361931"/>
                    <a:pt x="0" y="1354948"/>
                    <a:pt x="0" y="1347668"/>
                  </a:cubicBezTo>
                  <a:lnTo>
                    <a:pt x="0" y="27452"/>
                  </a:lnTo>
                  <a:cubicBezTo>
                    <a:pt x="0" y="20171"/>
                    <a:pt x="2892" y="13189"/>
                    <a:pt x="8041" y="8041"/>
                  </a:cubicBezTo>
                  <a:cubicBezTo>
                    <a:pt x="13189" y="2892"/>
                    <a:pt x="20171" y="0"/>
                    <a:pt x="27452" y="0"/>
                  </a:cubicBezTo>
                  <a:close/>
                </a:path>
              </a:pathLst>
            </a:custGeom>
            <a:solidFill>
              <a:srgbClr val="DCEEF8"/>
            </a:solidFill>
            <a:ln cap="rnd">
              <a:noFill/>
              <a:prstDash val="solid"/>
              <a:round/>
            </a:ln>
          </p:spPr>
        </p:sp>
        <p:sp>
          <p:nvSpPr>
            <p:cNvPr name="TextBox 8" id="8"/>
            <p:cNvSpPr txBox="true"/>
            <p:nvPr/>
          </p:nvSpPr>
          <p:spPr>
            <a:xfrm>
              <a:off x="0" y="-19050"/>
              <a:ext cx="2971020" cy="1394170"/>
            </a:xfrm>
            <a:prstGeom prst="rect">
              <a:avLst/>
            </a:prstGeom>
          </p:spPr>
          <p:txBody>
            <a:bodyPr anchor="ctr" rtlCol="false" tIns="50800" lIns="50800" bIns="50800" rIns="50800"/>
            <a:lstStyle/>
            <a:p>
              <a:pPr algn="ctr">
                <a:lnSpc>
                  <a:spcPts val="2600"/>
                </a:lnSpc>
              </a:pPr>
            </a:p>
          </p:txBody>
        </p:sp>
      </p:grpSp>
      <p:sp>
        <p:nvSpPr>
          <p:cNvPr name="TextBox 9" id="9"/>
          <p:cNvSpPr txBox="true"/>
          <p:nvPr/>
        </p:nvSpPr>
        <p:spPr>
          <a:xfrm rot="0">
            <a:off x="866775" y="3759130"/>
            <a:ext cx="6664314" cy="4203700"/>
          </a:xfrm>
          <a:prstGeom prst="rect">
            <a:avLst/>
          </a:prstGeom>
        </p:spPr>
        <p:txBody>
          <a:bodyPr anchor="t" rtlCol="false" tIns="0" lIns="0" bIns="0" rIns="0">
            <a:spAutoFit/>
          </a:bodyPr>
          <a:lstStyle/>
          <a:p>
            <a:pPr algn="l">
              <a:lnSpc>
                <a:spcPts val="2600"/>
              </a:lnSpc>
            </a:pPr>
            <a:r>
              <a:rPr lang="en-US" b="true" sz="2000" spc="44">
                <a:solidFill>
                  <a:srgbClr val="005CB9"/>
                </a:solidFill>
                <a:latin typeface="Montserrat Bold"/>
                <a:ea typeface="Montserrat Bold"/>
                <a:cs typeface="Montserrat Bold"/>
                <a:sym typeface="Montserrat Bold"/>
              </a:rPr>
              <a:t>LOREM IPSUM DOLOR SIT</a:t>
            </a:r>
            <a:r>
              <a:rPr lang="en-US" b="true" sz="2000" spc="44">
                <a:solidFill>
                  <a:srgbClr val="005CB9"/>
                </a:solidFill>
                <a:latin typeface="Montserrat Bold"/>
                <a:ea typeface="Montserrat Bold"/>
                <a:cs typeface="Montserrat Bold"/>
                <a:sym typeface="Montserrat Bold"/>
              </a:rPr>
              <a:t> AMET, CONSECTETUR ADIPISCING ELIT, SED DO EIUSMOD.</a:t>
            </a:r>
          </a:p>
          <a:p>
            <a:pPr algn="l">
              <a:lnSpc>
                <a:spcPts val="2600"/>
              </a:lnSpc>
            </a:pPr>
          </a:p>
          <a:p>
            <a:pPr algn="l" marL="431802" indent="-215901" lvl="1">
              <a:lnSpc>
                <a:spcPts val="2600"/>
              </a:lnSpc>
              <a:buFont typeface="Arial"/>
              <a:buChar char="•"/>
            </a:pPr>
            <a:r>
              <a:rPr lang="en-US" sz="2000" spc="44">
                <a:solidFill>
                  <a:srgbClr val="005CB9"/>
                </a:solidFill>
                <a:latin typeface="Montserrat"/>
                <a:ea typeface="Montserrat"/>
                <a:cs typeface="Montserrat"/>
                <a:sym typeface="Montserrat"/>
              </a:rPr>
              <a:t>Lo</a:t>
            </a:r>
            <a:r>
              <a:rPr lang="en-US" sz="2000" spc="44">
                <a:solidFill>
                  <a:srgbClr val="005CB9"/>
                </a:solidFill>
                <a:latin typeface="Montserrat"/>
                <a:ea typeface="Montserrat"/>
                <a:cs typeface="Montserrat"/>
                <a:sym typeface="Montserrat"/>
              </a:rPr>
              <a:t>rem ipsum dolor sit amet, consectetur adipiscing elit sed do eiusmod tempor</a:t>
            </a:r>
          </a:p>
          <a:p>
            <a:pPr algn="l" marL="431802" indent="-215901" lvl="1">
              <a:lnSpc>
                <a:spcPts val="2600"/>
              </a:lnSpc>
              <a:buFont typeface="Arial"/>
              <a:buChar char="•"/>
            </a:pPr>
            <a:r>
              <a:rPr lang="en-US" b="true" sz="2000" spc="44">
                <a:solidFill>
                  <a:srgbClr val="005CB9"/>
                </a:solidFill>
                <a:latin typeface="Montserrat Bold"/>
                <a:ea typeface="Montserrat Bold"/>
                <a:cs typeface="Montserrat Bold"/>
                <a:sym typeface="Montserrat Bold"/>
              </a:rPr>
              <a:t>Lorem ipsum dolor sit amet, consectetur adipiscing elit sed do eiusmod tempor</a:t>
            </a:r>
          </a:p>
          <a:p>
            <a:pPr algn="l" marL="431802" indent="-215901" lvl="1">
              <a:lnSpc>
                <a:spcPts val="2600"/>
              </a:lnSpc>
              <a:buFont typeface="Arial"/>
              <a:buChar char="•"/>
            </a:pPr>
            <a:r>
              <a:rPr lang="en-US" sz="2000" spc="44">
                <a:solidFill>
                  <a:srgbClr val="005CB9"/>
                </a:solidFill>
                <a:latin typeface="Montserrat"/>
                <a:ea typeface="Montserrat"/>
                <a:cs typeface="Montserrat"/>
                <a:sym typeface="Montserrat"/>
              </a:rPr>
              <a:t>Lorem ipsum dolor sit amet, consectetur adipiscing elit sed do eiusmod tempor</a:t>
            </a:r>
          </a:p>
          <a:p>
            <a:pPr algn="l" marL="431802" indent="-215901" lvl="1">
              <a:lnSpc>
                <a:spcPts val="2600"/>
              </a:lnSpc>
              <a:buFont typeface="Arial"/>
              <a:buChar char="•"/>
            </a:pPr>
            <a:r>
              <a:rPr lang="en-US" sz="2000" spc="44">
                <a:solidFill>
                  <a:srgbClr val="005CB9"/>
                </a:solidFill>
                <a:latin typeface="Montserrat"/>
                <a:ea typeface="Montserrat"/>
                <a:cs typeface="Montserrat"/>
                <a:sym typeface="Montserrat"/>
              </a:rPr>
              <a:t>Lorem ipsum dolor sit amet, consectetur adipiscing elit sed do eiusmod tempor</a:t>
            </a:r>
          </a:p>
          <a:p>
            <a:pPr algn="l" marL="431802" indent="-215901" lvl="1">
              <a:lnSpc>
                <a:spcPts val="2600"/>
              </a:lnSpc>
              <a:buFont typeface="Arial"/>
              <a:buChar char="•"/>
            </a:pPr>
            <a:r>
              <a:rPr lang="en-US" sz="2000" spc="44">
                <a:solidFill>
                  <a:srgbClr val="005CB9"/>
                </a:solidFill>
                <a:latin typeface="Montserrat"/>
                <a:ea typeface="Montserrat"/>
                <a:cs typeface="Montserrat"/>
                <a:sym typeface="Montserrat"/>
              </a:rPr>
              <a:t>Lorem ipsum dolor sit amet, consectetur adipiscing elit sed do eiusmod tempor</a:t>
            </a:r>
          </a:p>
        </p:txBody>
      </p:sp>
      <p:sp>
        <p:nvSpPr>
          <p:cNvPr name="AutoShape 10" id="10"/>
          <p:cNvSpPr/>
          <p:nvPr/>
        </p:nvSpPr>
        <p:spPr>
          <a:xfrm flipH="true">
            <a:off x="8288395" y="4718194"/>
            <a:ext cx="0" cy="1523668"/>
          </a:xfrm>
          <a:prstGeom prst="line">
            <a:avLst/>
          </a:prstGeom>
          <a:ln cap="flat" w="38100">
            <a:solidFill>
              <a:srgbClr val="005CB9"/>
            </a:solidFill>
            <a:prstDash val="solid"/>
            <a:headEnd type="none" len="sm" w="sm"/>
            <a:tailEnd type="none" len="sm" w="sm"/>
          </a:ln>
        </p:spPr>
      </p:sp>
      <p:sp>
        <p:nvSpPr>
          <p:cNvPr name="TextBox 11" id="11"/>
          <p:cNvSpPr txBox="true"/>
          <p:nvPr/>
        </p:nvSpPr>
        <p:spPr>
          <a:xfrm rot="0">
            <a:off x="866775" y="678764"/>
            <a:ext cx="13328627" cy="1183005"/>
          </a:xfrm>
          <a:prstGeom prst="rect">
            <a:avLst/>
          </a:prstGeom>
        </p:spPr>
        <p:txBody>
          <a:bodyPr anchor="t" rtlCol="false" tIns="0" lIns="0" bIns="0" rIns="0">
            <a:spAutoFit/>
          </a:bodyPr>
          <a:lstStyle/>
          <a:p>
            <a:pPr algn="l" marL="0" indent="0" lvl="0">
              <a:lnSpc>
                <a:spcPts val="9359"/>
              </a:lnSpc>
              <a:spcBef>
                <a:spcPct val="0"/>
              </a:spcBef>
            </a:pPr>
            <a:r>
              <a:rPr lang="en-US" b="true" sz="7999" spc="175">
                <a:solidFill>
                  <a:srgbClr val="FFFFFF"/>
                </a:solidFill>
                <a:latin typeface="Montserrat Bold"/>
                <a:ea typeface="Montserrat Bold"/>
                <a:cs typeface="Montserrat Bold"/>
                <a:sym typeface="Montserrat Bold"/>
              </a:rPr>
              <a:t>Lorem Ipsum Dolor</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005CB9"/>
        </a:solidFill>
      </p:bgPr>
    </p:bg>
    <p:spTree>
      <p:nvGrpSpPr>
        <p:cNvPr id="1" name=""/>
        <p:cNvGrpSpPr/>
        <p:nvPr/>
      </p:nvGrpSpPr>
      <p:grpSpPr>
        <a:xfrm>
          <a:off x="0" y="0"/>
          <a:ext cx="0" cy="0"/>
          <a:chOff x="0" y="0"/>
          <a:chExt cx="0" cy="0"/>
        </a:xfrm>
      </p:grpSpPr>
      <p:sp>
        <p:nvSpPr>
          <p:cNvPr name="Freeform 2" id="2"/>
          <p:cNvSpPr/>
          <p:nvPr/>
        </p:nvSpPr>
        <p:spPr>
          <a:xfrm flipH="false" flipV="false" rot="0">
            <a:off x="15937626" y="8789890"/>
            <a:ext cx="2017596" cy="1195696"/>
          </a:xfrm>
          <a:custGeom>
            <a:avLst/>
            <a:gdLst/>
            <a:ahLst/>
            <a:cxnLst/>
            <a:rect r="r" b="b" t="t" l="l"/>
            <a:pathLst>
              <a:path h="1195696" w="2017596">
                <a:moveTo>
                  <a:pt x="0" y="0"/>
                </a:moveTo>
                <a:lnTo>
                  <a:pt x="2017596" y="0"/>
                </a:lnTo>
                <a:lnTo>
                  <a:pt x="2017596" y="1195696"/>
                </a:lnTo>
                <a:lnTo>
                  <a:pt x="0" y="1195696"/>
                </a:lnTo>
                <a:lnTo>
                  <a:pt x="0" y="0"/>
                </a:lnTo>
                <a:close/>
              </a:path>
            </a:pathLst>
          </a:custGeom>
          <a:blipFill>
            <a:blip r:embed="rId2"/>
            <a:stretch>
              <a:fillRect l="0" t="0" r="0" b="0"/>
            </a:stretch>
          </a:blipFill>
        </p:spPr>
      </p:sp>
      <p:sp>
        <p:nvSpPr>
          <p:cNvPr name="AutoShape 3" id="3"/>
          <p:cNvSpPr/>
          <p:nvPr/>
        </p:nvSpPr>
        <p:spPr>
          <a:xfrm rot="0">
            <a:off x="15156638" y="0"/>
            <a:ext cx="3131362" cy="2190750"/>
          </a:xfrm>
          <a:prstGeom prst="rect">
            <a:avLst/>
          </a:prstGeom>
          <a:solidFill>
            <a:srgbClr val="FE4C00"/>
          </a:solidFill>
        </p:spPr>
      </p:sp>
      <p:sp>
        <p:nvSpPr>
          <p:cNvPr name="Freeform 4" id="4"/>
          <p:cNvSpPr/>
          <p:nvPr/>
        </p:nvSpPr>
        <p:spPr>
          <a:xfrm flipH="false" flipV="false" rot="0">
            <a:off x="15640215" y="650189"/>
            <a:ext cx="2183930" cy="890371"/>
          </a:xfrm>
          <a:custGeom>
            <a:avLst/>
            <a:gdLst/>
            <a:ahLst/>
            <a:cxnLst/>
            <a:rect r="r" b="b" t="t" l="l"/>
            <a:pathLst>
              <a:path h="890371" w="2183930">
                <a:moveTo>
                  <a:pt x="0" y="0"/>
                </a:moveTo>
                <a:lnTo>
                  <a:pt x="2183930" y="0"/>
                </a:lnTo>
                <a:lnTo>
                  <a:pt x="2183930" y="890372"/>
                </a:lnTo>
                <a:lnTo>
                  <a:pt x="0" y="890372"/>
                </a:lnTo>
                <a:lnTo>
                  <a:pt x="0" y="0"/>
                </a:lnTo>
                <a:close/>
              </a:path>
            </a:pathLst>
          </a:custGeom>
          <a:blipFill>
            <a:blip r:embed="rId3"/>
            <a:stretch>
              <a:fillRect l="0" t="0" r="0" b="0"/>
            </a:stretch>
          </a:blipFill>
        </p:spPr>
      </p:sp>
      <p:sp>
        <p:nvSpPr>
          <p:cNvPr name="TextBox 5" id="5"/>
          <p:cNvSpPr txBox="true"/>
          <p:nvPr/>
        </p:nvSpPr>
        <p:spPr>
          <a:xfrm rot="0">
            <a:off x="9887720" y="3721030"/>
            <a:ext cx="6049907" cy="4203700"/>
          </a:xfrm>
          <a:prstGeom prst="rect">
            <a:avLst/>
          </a:prstGeom>
        </p:spPr>
        <p:txBody>
          <a:bodyPr anchor="t" rtlCol="false" tIns="0" lIns="0" bIns="0" rIns="0">
            <a:spAutoFit/>
          </a:bodyPr>
          <a:lstStyle/>
          <a:p>
            <a:pPr algn="l">
              <a:lnSpc>
                <a:spcPts val="2600"/>
              </a:lnSpc>
            </a:pPr>
            <a:r>
              <a:rPr lang="en-US" sz="2000" spc="44" b="true">
                <a:solidFill>
                  <a:srgbClr val="FFC844"/>
                </a:solidFill>
                <a:latin typeface="Montserrat Bold"/>
                <a:ea typeface="Montserrat Bold"/>
                <a:cs typeface="Montserrat Bold"/>
                <a:sym typeface="Montserrat Bold"/>
              </a:rPr>
              <a:t>NUMBER 3: Lorem ipsum dolor sit amet</a:t>
            </a:r>
            <a:r>
              <a:rPr lang="en-US" sz="2000" spc="44">
                <a:solidFill>
                  <a:srgbClr val="FFFFFF"/>
                </a:solidFill>
                <a:latin typeface="Montserrat"/>
                <a:ea typeface="Montserrat"/>
                <a:cs typeface="Montserrat"/>
                <a:sym typeface="Montserrat"/>
              </a:rPr>
              <a:t>, consectetur adipiscing elit, sed do eiusmod tempor incididunt ut labore et dolore magna aliqua. Ut enim ad minim veniam, quis nostrud exercitation ullamco laboris nisi ut aliquip ex ea commodo consequat. </a:t>
            </a:r>
          </a:p>
          <a:p>
            <a:pPr algn="l">
              <a:lnSpc>
                <a:spcPts val="2600"/>
              </a:lnSpc>
            </a:pPr>
          </a:p>
          <a:p>
            <a:pPr algn="l">
              <a:lnSpc>
                <a:spcPts val="2600"/>
              </a:lnSpc>
            </a:pPr>
            <a:r>
              <a:rPr lang="en-US" sz="2000" spc="44">
                <a:solidFill>
                  <a:srgbClr val="FFFFFF"/>
                </a:solidFill>
                <a:latin typeface="Montserrat"/>
                <a:ea typeface="Montserrat"/>
                <a:cs typeface="Montserrat"/>
                <a:sym typeface="Montserrat"/>
              </a:rPr>
              <a:t>Lorem ipsum </a:t>
            </a:r>
            <a:r>
              <a:rPr lang="en-US" sz="2000" spc="44">
                <a:solidFill>
                  <a:srgbClr val="FFFFFF"/>
                </a:solidFill>
                <a:latin typeface="Montserrat"/>
                <a:ea typeface="Montserrat"/>
                <a:cs typeface="Montserrat"/>
                <a:sym typeface="Montserrat"/>
              </a:rPr>
              <a:t>dolor sit amet, consectetur adipiscing elit, </a:t>
            </a:r>
            <a:r>
              <a:rPr lang="en-US" sz="2000" spc="44">
                <a:solidFill>
                  <a:srgbClr val="FFFFFF"/>
                </a:solidFill>
                <a:latin typeface="Montserrat"/>
                <a:ea typeface="Montserrat"/>
                <a:cs typeface="Montserrat"/>
                <a:sym typeface="Montserrat"/>
              </a:rPr>
              <a:t>sed do eiusmod</a:t>
            </a:r>
            <a:r>
              <a:rPr lang="en-US" sz="2000" spc="44">
                <a:solidFill>
                  <a:srgbClr val="FFFFFF"/>
                </a:solidFill>
                <a:latin typeface="Montserrat"/>
                <a:ea typeface="Montserrat"/>
                <a:cs typeface="Montserrat"/>
                <a:sym typeface="Montserrat"/>
              </a:rPr>
              <a:t> </a:t>
            </a:r>
            <a:r>
              <a:rPr lang="en-US" sz="2000" spc="44">
                <a:solidFill>
                  <a:srgbClr val="FFFFFF"/>
                </a:solidFill>
                <a:latin typeface="Montserrat"/>
                <a:ea typeface="Montserrat"/>
                <a:cs typeface="Montserrat"/>
                <a:sym typeface="Montserrat"/>
              </a:rPr>
              <a:t>t</a:t>
            </a:r>
            <a:r>
              <a:rPr lang="en-US" sz="2000" spc="44">
                <a:solidFill>
                  <a:srgbClr val="FFFFFF"/>
                </a:solidFill>
                <a:latin typeface="Montserrat"/>
                <a:ea typeface="Montserrat"/>
                <a:cs typeface="Montserrat"/>
                <a:sym typeface="Montserrat"/>
              </a:rPr>
              <a:t>em</a:t>
            </a:r>
            <a:r>
              <a:rPr lang="en-US" sz="2000" spc="44">
                <a:solidFill>
                  <a:srgbClr val="FFFFFF"/>
                </a:solidFill>
                <a:latin typeface="Montserrat"/>
                <a:ea typeface="Montserrat"/>
                <a:cs typeface="Montserrat"/>
                <a:sym typeface="Montserrat"/>
              </a:rPr>
              <a:t>p</a:t>
            </a:r>
            <a:r>
              <a:rPr lang="en-US" sz="2000" spc="44">
                <a:solidFill>
                  <a:srgbClr val="FFFFFF"/>
                </a:solidFill>
                <a:latin typeface="Montserrat"/>
                <a:ea typeface="Montserrat"/>
                <a:cs typeface="Montserrat"/>
                <a:sym typeface="Montserrat"/>
              </a:rPr>
              <a:t>o</a:t>
            </a:r>
            <a:r>
              <a:rPr lang="en-US" sz="2000" spc="44">
                <a:solidFill>
                  <a:srgbClr val="FFFFFF"/>
                </a:solidFill>
                <a:latin typeface="Montserrat"/>
                <a:ea typeface="Montserrat"/>
                <a:cs typeface="Montserrat"/>
                <a:sym typeface="Montserrat"/>
              </a:rPr>
              <a:t>r</a:t>
            </a:r>
            <a:r>
              <a:rPr lang="en-US" sz="2000" spc="44">
                <a:solidFill>
                  <a:srgbClr val="FFFFFF"/>
                </a:solidFill>
                <a:latin typeface="Montserrat"/>
                <a:ea typeface="Montserrat"/>
                <a:cs typeface="Montserrat"/>
                <a:sym typeface="Montserrat"/>
              </a:rPr>
              <a:t> </a:t>
            </a:r>
            <a:r>
              <a:rPr lang="en-US" sz="2000" spc="44">
                <a:solidFill>
                  <a:srgbClr val="FFFFFF"/>
                </a:solidFill>
                <a:latin typeface="Montserrat"/>
                <a:ea typeface="Montserrat"/>
                <a:cs typeface="Montserrat"/>
                <a:sym typeface="Montserrat"/>
              </a:rPr>
              <a:t>in</a:t>
            </a:r>
            <a:r>
              <a:rPr lang="en-US" sz="2000" spc="44">
                <a:solidFill>
                  <a:srgbClr val="FFFFFF"/>
                </a:solidFill>
                <a:latin typeface="Montserrat"/>
                <a:ea typeface="Montserrat"/>
                <a:cs typeface="Montserrat"/>
                <a:sym typeface="Montserrat"/>
              </a:rPr>
              <a:t>cididunt ut labore et dolore ma</a:t>
            </a:r>
            <a:r>
              <a:rPr lang="en-US" sz="2000" spc="44">
                <a:solidFill>
                  <a:srgbClr val="FFFFFF"/>
                </a:solidFill>
                <a:latin typeface="Montserrat"/>
                <a:ea typeface="Montserrat"/>
                <a:cs typeface="Montserrat"/>
                <a:sym typeface="Montserrat"/>
              </a:rPr>
              <a:t>g</a:t>
            </a:r>
            <a:r>
              <a:rPr lang="en-US" sz="2000" spc="44">
                <a:solidFill>
                  <a:srgbClr val="FFFFFF"/>
                </a:solidFill>
                <a:latin typeface="Montserrat"/>
                <a:ea typeface="Montserrat"/>
                <a:cs typeface="Montserrat"/>
                <a:sym typeface="Montserrat"/>
              </a:rPr>
              <a:t>na aliqua. Ut</a:t>
            </a:r>
            <a:r>
              <a:rPr lang="en-US" sz="2000" spc="44">
                <a:solidFill>
                  <a:srgbClr val="FFFFFF"/>
                </a:solidFill>
                <a:latin typeface="Montserrat"/>
                <a:ea typeface="Montserrat"/>
                <a:cs typeface="Montserrat"/>
                <a:sym typeface="Montserrat"/>
              </a:rPr>
              <a:t> en</a:t>
            </a:r>
            <a:r>
              <a:rPr lang="en-US" sz="2000" spc="44">
                <a:solidFill>
                  <a:srgbClr val="FFFFFF"/>
                </a:solidFill>
                <a:latin typeface="Montserrat"/>
                <a:ea typeface="Montserrat"/>
                <a:cs typeface="Montserrat"/>
                <a:sym typeface="Montserrat"/>
              </a:rPr>
              <a:t>im ad minim </a:t>
            </a:r>
            <a:r>
              <a:rPr lang="en-US" sz="2000" spc="44">
                <a:solidFill>
                  <a:srgbClr val="FFFFFF"/>
                </a:solidFill>
                <a:latin typeface="Montserrat"/>
                <a:ea typeface="Montserrat"/>
                <a:cs typeface="Montserrat"/>
                <a:sym typeface="Montserrat"/>
              </a:rPr>
              <a:t>v</a:t>
            </a:r>
            <a:r>
              <a:rPr lang="en-US" sz="2000" spc="44">
                <a:solidFill>
                  <a:srgbClr val="FFFFFF"/>
                </a:solidFill>
                <a:latin typeface="Montserrat"/>
                <a:ea typeface="Montserrat"/>
                <a:cs typeface="Montserrat"/>
                <a:sym typeface="Montserrat"/>
              </a:rPr>
              <a:t>en</a:t>
            </a:r>
            <a:r>
              <a:rPr lang="en-US" sz="2000" spc="44">
                <a:solidFill>
                  <a:srgbClr val="FFFFFF"/>
                </a:solidFill>
                <a:latin typeface="Montserrat"/>
                <a:ea typeface="Montserrat"/>
                <a:cs typeface="Montserrat"/>
                <a:sym typeface="Montserrat"/>
              </a:rPr>
              <a:t>i</a:t>
            </a:r>
            <a:r>
              <a:rPr lang="en-US" sz="2000" spc="44">
                <a:solidFill>
                  <a:srgbClr val="FFFFFF"/>
                </a:solidFill>
                <a:latin typeface="Montserrat"/>
                <a:ea typeface="Montserrat"/>
                <a:cs typeface="Montserrat"/>
                <a:sym typeface="Montserrat"/>
              </a:rPr>
              <a:t>am, quis nostrud </a:t>
            </a:r>
            <a:r>
              <a:rPr lang="en-US" sz="2000" spc="44">
                <a:solidFill>
                  <a:srgbClr val="FFFFFF"/>
                </a:solidFill>
                <a:latin typeface="Montserrat"/>
                <a:ea typeface="Montserrat"/>
                <a:cs typeface="Montserrat"/>
                <a:sym typeface="Montserrat"/>
              </a:rPr>
              <a:t>exercitation ullamco</a:t>
            </a:r>
            <a:r>
              <a:rPr lang="en-US" sz="2000" spc="44">
                <a:solidFill>
                  <a:srgbClr val="FFFFFF"/>
                </a:solidFill>
                <a:latin typeface="Montserrat"/>
                <a:ea typeface="Montserrat"/>
                <a:cs typeface="Montserrat"/>
                <a:sym typeface="Montserrat"/>
              </a:rPr>
              <a:t> laboris </a:t>
            </a:r>
            <a:r>
              <a:rPr lang="en-US" sz="2000" spc="44">
                <a:solidFill>
                  <a:srgbClr val="FFFFFF"/>
                </a:solidFill>
                <a:latin typeface="Montserrat"/>
                <a:ea typeface="Montserrat"/>
                <a:cs typeface="Montserrat"/>
                <a:sym typeface="Montserrat"/>
              </a:rPr>
              <a:t>n</a:t>
            </a:r>
            <a:r>
              <a:rPr lang="en-US" sz="2000" spc="44">
                <a:solidFill>
                  <a:srgbClr val="FFFFFF"/>
                </a:solidFill>
                <a:latin typeface="Montserrat"/>
                <a:ea typeface="Montserrat"/>
                <a:cs typeface="Montserrat"/>
                <a:sym typeface="Montserrat"/>
              </a:rPr>
              <a:t>isi u</a:t>
            </a:r>
            <a:r>
              <a:rPr lang="en-US" sz="2000" spc="44">
                <a:solidFill>
                  <a:srgbClr val="FFFFFF"/>
                </a:solidFill>
                <a:latin typeface="Montserrat"/>
                <a:ea typeface="Montserrat"/>
                <a:cs typeface="Montserrat"/>
                <a:sym typeface="Montserrat"/>
              </a:rPr>
              <a:t>t</a:t>
            </a:r>
            <a:r>
              <a:rPr lang="en-US" sz="2000" spc="44">
                <a:solidFill>
                  <a:srgbClr val="FFFFFF"/>
                </a:solidFill>
                <a:latin typeface="Montserrat"/>
                <a:ea typeface="Montserrat"/>
                <a:cs typeface="Montserrat"/>
                <a:sym typeface="Montserrat"/>
              </a:rPr>
              <a:t> </a:t>
            </a:r>
            <a:r>
              <a:rPr lang="en-US" sz="2000" spc="44">
                <a:solidFill>
                  <a:srgbClr val="FFFFFF"/>
                </a:solidFill>
                <a:latin typeface="Montserrat"/>
                <a:ea typeface="Montserrat"/>
                <a:cs typeface="Montserrat"/>
                <a:sym typeface="Montserrat"/>
              </a:rPr>
              <a:t>al</a:t>
            </a:r>
            <a:r>
              <a:rPr lang="en-US" sz="2000" spc="44">
                <a:solidFill>
                  <a:srgbClr val="FFFFFF"/>
                </a:solidFill>
                <a:latin typeface="Montserrat"/>
                <a:ea typeface="Montserrat"/>
                <a:cs typeface="Montserrat"/>
                <a:sym typeface="Montserrat"/>
              </a:rPr>
              <a:t>iquip ex ea</a:t>
            </a:r>
            <a:r>
              <a:rPr lang="en-US" sz="2000" spc="44">
                <a:solidFill>
                  <a:srgbClr val="FFFFFF"/>
                </a:solidFill>
                <a:latin typeface="Montserrat"/>
                <a:ea typeface="Montserrat"/>
                <a:cs typeface="Montserrat"/>
                <a:sym typeface="Montserrat"/>
              </a:rPr>
              <a:t> c</a:t>
            </a:r>
            <a:r>
              <a:rPr lang="en-US" sz="2000" spc="44">
                <a:solidFill>
                  <a:srgbClr val="FFFFFF"/>
                </a:solidFill>
                <a:latin typeface="Montserrat"/>
                <a:ea typeface="Montserrat"/>
                <a:cs typeface="Montserrat"/>
                <a:sym typeface="Montserrat"/>
              </a:rPr>
              <a:t>ommodo consequ</a:t>
            </a:r>
            <a:r>
              <a:rPr lang="en-US" sz="2000" spc="44">
                <a:solidFill>
                  <a:srgbClr val="FFFFFF"/>
                </a:solidFill>
                <a:latin typeface="Montserrat"/>
                <a:ea typeface="Montserrat"/>
                <a:cs typeface="Montserrat"/>
                <a:sym typeface="Montserrat"/>
              </a:rPr>
              <a:t>a</a:t>
            </a:r>
            <a:r>
              <a:rPr lang="en-US" sz="2000" spc="44">
                <a:solidFill>
                  <a:srgbClr val="FFFFFF"/>
                </a:solidFill>
                <a:latin typeface="Montserrat"/>
                <a:ea typeface="Montserrat"/>
                <a:cs typeface="Montserrat"/>
                <a:sym typeface="Montserrat"/>
              </a:rPr>
              <a:t>t. </a:t>
            </a:r>
          </a:p>
        </p:txBody>
      </p:sp>
      <p:grpSp>
        <p:nvGrpSpPr>
          <p:cNvPr name="Group 6" id="6"/>
          <p:cNvGrpSpPr/>
          <p:nvPr/>
        </p:nvGrpSpPr>
        <p:grpSpPr>
          <a:xfrm rot="0">
            <a:off x="-2693962" y="3221826"/>
            <a:ext cx="11280590" cy="5221158"/>
            <a:chOff x="0" y="0"/>
            <a:chExt cx="2971020" cy="1375120"/>
          </a:xfrm>
        </p:grpSpPr>
        <p:sp>
          <p:nvSpPr>
            <p:cNvPr name="Freeform 7" id="7"/>
            <p:cNvSpPr/>
            <p:nvPr/>
          </p:nvSpPr>
          <p:spPr>
            <a:xfrm flipH="false" flipV="false" rot="0">
              <a:off x="0" y="0"/>
              <a:ext cx="2971020" cy="1375120"/>
            </a:xfrm>
            <a:custGeom>
              <a:avLst/>
              <a:gdLst/>
              <a:ahLst/>
              <a:cxnLst/>
              <a:rect r="r" b="b" t="t" l="l"/>
              <a:pathLst>
                <a:path h="1375120" w="2971020">
                  <a:moveTo>
                    <a:pt x="27452" y="0"/>
                  </a:moveTo>
                  <a:lnTo>
                    <a:pt x="2943567" y="0"/>
                  </a:lnTo>
                  <a:cubicBezTo>
                    <a:pt x="2950848" y="0"/>
                    <a:pt x="2957831" y="2892"/>
                    <a:pt x="2962979" y="8041"/>
                  </a:cubicBezTo>
                  <a:cubicBezTo>
                    <a:pt x="2968127" y="13189"/>
                    <a:pt x="2971020" y="20171"/>
                    <a:pt x="2971020" y="27452"/>
                  </a:cubicBezTo>
                  <a:lnTo>
                    <a:pt x="2971020" y="1347668"/>
                  </a:lnTo>
                  <a:cubicBezTo>
                    <a:pt x="2971020" y="1354948"/>
                    <a:pt x="2968127" y="1361931"/>
                    <a:pt x="2962979" y="1367079"/>
                  </a:cubicBezTo>
                  <a:cubicBezTo>
                    <a:pt x="2957831" y="1372227"/>
                    <a:pt x="2950848" y="1375120"/>
                    <a:pt x="2943567" y="1375120"/>
                  </a:cubicBezTo>
                  <a:lnTo>
                    <a:pt x="27452" y="1375120"/>
                  </a:lnTo>
                  <a:cubicBezTo>
                    <a:pt x="20171" y="1375120"/>
                    <a:pt x="13189" y="1372227"/>
                    <a:pt x="8041" y="1367079"/>
                  </a:cubicBezTo>
                  <a:cubicBezTo>
                    <a:pt x="2892" y="1361931"/>
                    <a:pt x="0" y="1354948"/>
                    <a:pt x="0" y="1347668"/>
                  </a:cubicBezTo>
                  <a:lnTo>
                    <a:pt x="0" y="27452"/>
                  </a:lnTo>
                  <a:cubicBezTo>
                    <a:pt x="0" y="20171"/>
                    <a:pt x="2892" y="13189"/>
                    <a:pt x="8041" y="8041"/>
                  </a:cubicBezTo>
                  <a:cubicBezTo>
                    <a:pt x="13189" y="2892"/>
                    <a:pt x="20171" y="0"/>
                    <a:pt x="27452" y="0"/>
                  </a:cubicBezTo>
                  <a:close/>
                </a:path>
              </a:pathLst>
            </a:custGeom>
            <a:solidFill>
              <a:srgbClr val="DCEEF8"/>
            </a:solidFill>
            <a:ln cap="rnd">
              <a:noFill/>
              <a:prstDash val="solid"/>
              <a:round/>
            </a:ln>
          </p:spPr>
        </p:sp>
        <p:sp>
          <p:nvSpPr>
            <p:cNvPr name="TextBox 8" id="8"/>
            <p:cNvSpPr txBox="true"/>
            <p:nvPr/>
          </p:nvSpPr>
          <p:spPr>
            <a:xfrm>
              <a:off x="0" y="-19050"/>
              <a:ext cx="2971020" cy="1394170"/>
            </a:xfrm>
            <a:prstGeom prst="rect">
              <a:avLst/>
            </a:prstGeom>
          </p:spPr>
          <p:txBody>
            <a:bodyPr anchor="ctr" rtlCol="false" tIns="50800" lIns="50800" bIns="50800" rIns="50800"/>
            <a:lstStyle/>
            <a:p>
              <a:pPr algn="ctr">
                <a:lnSpc>
                  <a:spcPts val="2600"/>
                </a:lnSpc>
              </a:pPr>
            </a:p>
          </p:txBody>
        </p:sp>
      </p:grpSp>
      <p:sp>
        <p:nvSpPr>
          <p:cNvPr name="TextBox 9" id="9"/>
          <p:cNvSpPr txBox="true"/>
          <p:nvPr/>
        </p:nvSpPr>
        <p:spPr>
          <a:xfrm rot="0">
            <a:off x="866775" y="3759130"/>
            <a:ext cx="6664314" cy="4203700"/>
          </a:xfrm>
          <a:prstGeom prst="rect">
            <a:avLst/>
          </a:prstGeom>
        </p:spPr>
        <p:txBody>
          <a:bodyPr anchor="t" rtlCol="false" tIns="0" lIns="0" bIns="0" rIns="0">
            <a:spAutoFit/>
          </a:bodyPr>
          <a:lstStyle/>
          <a:p>
            <a:pPr algn="l">
              <a:lnSpc>
                <a:spcPts val="2600"/>
              </a:lnSpc>
            </a:pPr>
            <a:r>
              <a:rPr lang="en-US" b="true" sz="2000" spc="44">
                <a:solidFill>
                  <a:srgbClr val="005CB9"/>
                </a:solidFill>
                <a:latin typeface="Montserrat Bold"/>
                <a:ea typeface="Montserrat Bold"/>
                <a:cs typeface="Montserrat Bold"/>
                <a:sym typeface="Montserrat Bold"/>
              </a:rPr>
              <a:t>LOREM IPSUM DOLOR SIT</a:t>
            </a:r>
            <a:r>
              <a:rPr lang="en-US" b="true" sz="2000" spc="44">
                <a:solidFill>
                  <a:srgbClr val="005CB9"/>
                </a:solidFill>
                <a:latin typeface="Montserrat Bold"/>
                <a:ea typeface="Montserrat Bold"/>
                <a:cs typeface="Montserrat Bold"/>
                <a:sym typeface="Montserrat Bold"/>
              </a:rPr>
              <a:t> AMET, CONSECTETUR ADIPISCING ELIT, SED DO EIUSMOD.</a:t>
            </a:r>
          </a:p>
          <a:p>
            <a:pPr algn="l">
              <a:lnSpc>
                <a:spcPts val="2600"/>
              </a:lnSpc>
            </a:pPr>
          </a:p>
          <a:p>
            <a:pPr algn="l" marL="431802" indent="-215901" lvl="1">
              <a:lnSpc>
                <a:spcPts val="2600"/>
              </a:lnSpc>
              <a:buAutoNum type="arabicPeriod" startAt="1"/>
            </a:pPr>
            <a:r>
              <a:rPr lang="en-US" sz="2000" spc="44">
                <a:solidFill>
                  <a:srgbClr val="005CB9"/>
                </a:solidFill>
                <a:latin typeface="Montserrat"/>
                <a:ea typeface="Montserrat"/>
                <a:cs typeface="Montserrat"/>
                <a:sym typeface="Montserrat"/>
              </a:rPr>
              <a:t>Lorem ipsum dolor sit amet, consectetur adipiscing elit sed do eiusmod tempor</a:t>
            </a:r>
          </a:p>
          <a:p>
            <a:pPr algn="l" marL="431802" indent="-215901" lvl="1">
              <a:lnSpc>
                <a:spcPts val="2600"/>
              </a:lnSpc>
              <a:buAutoNum type="arabicPeriod" startAt="1"/>
            </a:pPr>
            <a:r>
              <a:rPr lang="en-US" sz="2000" spc="44">
                <a:solidFill>
                  <a:srgbClr val="005CB9"/>
                </a:solidFill>
                <a:latin typeface="Montserrat"/>
                <a:ea typeface="Montserrat"/>
                <a:cs typeface="Montserrat"/>
                <a:sym typeface="Montserrat"/>
              </a:rPr>
              <a:t>Lorem ipsum dolor sit amet, consectetur adipiscing elit sed do eiusmod tempor</a:t>
            </a:r>
          </a:p>
          <a:p>
            <a:pPr algn="l" marL="431802" indent="-215901" lvl="1">
              <a:lnSpc>
                <a:spcPts val="2600"/>
              </a:lnSpc>
              <a:buAutoNum type="arabicPeriod" startAt="1"/>
            </a:pPr>
            <a:r>
              <a:rPr lang="en-US" b="true" sz="2000" spc="44">
                <a:solidFill>
                  <a:srgbClr val="005CB9"/>
                </a:solidFill>
                <a:latin typeface="Montserrat Bold"/>
                <a:ea typeface="Montserrat Bold"/>
                <a:cs typeface="Montserrat Bold"/>
                <a:sym typeface="Montserrat Bold"/>
              </a:rPr>
              <a:t>Lorem ipsum dolor sit amet, consectetur adipiscing elit sed do eiusmod tempor</a:t>
            </a:r>
          </a:p>
          <a:p>
            <a:pPr algn="l" marL="431802" indent="-215901" lvl="1">
              <a:lnSpc>
                <a:spcPts val="2600"/>
              </a:lnSpc>
              <a:buAutoNum type="arabicPeriod" startAt="1"/>
            </a:pPr>
            <a:r>
              <a:rPr lang="en-US" sz="2000" spc="44">
                <a:solidFill>
                  <a:srgbClr val="005CB9"/>
                </a:solidFill>
                <a:latin typeface="Montserrat"/>
                <a:ea typeface="Montserrat"/>
                <a:cs typeface="Montserrat"/>
                <a:sym typeface="Montserrat"/>
              </a:rPr>
              <a:t>Lorem ipsum dolor sit amet, consectetur adipiscing elit sed do eiusmod tempor</a:t>
            </a:r>
          </a:p>
          <a:p>
            <a:pPr algn="l" marL="431802" indent="-215901" lvl="1">
              <a:lnSpc>
                <a:spcPts val="2600"/>
              </a:lnSpc>
              <a:buAutoNum type="arabicPeriod" startAt="1"/>
            </a:pPr>
            <a:r>
              <a:rPr lang="en-US" sz="2000" spc="44">
                <a:solidFill>
                  <a:srgbClr val="005CB9"/>
                </a:solidFill>
                <a:latin typeface="Montserrat"/>
                <a:ea typeface="Montserrat"/>
                <a:cs typeface="Montserrat"/>
                <a:sym typeface="Montserrat"/>
              </a:rPr>
              <a:t>Lorem ipsum dolor sit amet, consectetur adipiscing elit sed do eiusmod tempor</a:t>
            </a:r>
          </a:p>
        </p:txBody>
      </p:sp>
      <p:sp>
        <p:nvSpPr>
          <p:cNvPr name="AutoShape 10" id="10"/>
          <p:cNvSpPr/>
          <p:nvPr/>
        </p:nvSpPr>
        <p:spPr>
          <a:xfrm flipH="true">
            <a:off x="8288395" y="5593166"/>
            <a:ext cx="0" cy="1523668"/>
          </a:xfrm>
          <a:prstGeom prst="line">
            <a:avLst/>
          </a:prstGeom>
          <a:ln cap="flat" w="38100">
            <a:solidFill>
              <a:srgbClr val="005CB9"/>
            </a:solidFill>
            <a:prstDash val="solid"/>
            <a:headEnd type="none" len="sm" w="sm"/>
            <a:tailEnd type="none" len="sm" w="sm"/>
          </a:ln>
        </p:spPr>
      </p:sp>
      <p:sp>
        <p:nvSpPr>
          <p:cNvPr name="TextBox 11" id="11"/>
          <p:cNvSpPr txBox="true"/>
          <p:nvPr/>
        </p:nvSpPr>
        <p:spPr>
          <a:xfrm rot="0">
            <a:off x="866775" y="678764"/>
            <a:ext cx="13328627" cy="1183005"/>
          </a:xfrm>
          <a:prstGeom prst="rect">
            <a:avLst/>
          </a:prstGeom>
        </p:spPr>
        <p:txBody>
          <a:bodyPr anchor="t" rtlCol="false" tIns="0" lIns="0" bIns="0" rIns="0">
            <a:spAutoFit/>
          </a:bodyPr>
          <a:lstStyle/>
          <a:p>
            <a:pPr algn="l" marL="0" indent="0" lvl="0">
              <a:lnSpc>
                <a:spcPts val="9359"/>
              </a:lnSpc>
              <a:spcBef>
                <a:spcPct val="0"/>
              </a:spcBef>
            </a:pPr>
            <a:r>
              <a:rPr lang="en-US" b="true" sz="7999" spc="175">
                <a:solidFill>
                  <a:srgbClr val="FFFFFF"/>
                </a:solidFill>
                <a:latin typeface="Montserrat Bold"/>
                <a:ea typeface="Montserrat Bold"/>
                <a:cs typeface="Montserrat Bold"/>
                <a:sym typeface="Montserrat Bold"/>
              </a:rPr>
              <a:t>Lorem Ipsum Dolor</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005CB9"/>
        </a:solidFill>
      </p:bgPr>
    </p:bg>
    <p:spTree>
      <p:nvGrpSpPr>
        <p:cNvPr id="1" name=""/>
        <p:cNvGrpSpPr/>
        <p:nvPr/>
      </p:nvGrpSpPr>
      <p:grpSpPr>
        <a:xfrm>
          <a:off x="0" y="0"/>
          <a:ext cx="0" cy="0"/>
          <a:chOff x="0" y="0"/>
          <a:chExt cx="0" cy="0"/>
        </a:xfrm>
      </p:grpSpPr>
      <p:sp>
        <p:nvSpPr>
          <p:cNvPr name="Freeform 2" id="2"/>
          <p:cNvSpPr/>
          <p:nvPr/>
        </p:nvSpPr>
        <p:spPr>
          <a:xfrm flipH="false" flipV="false" rot="0">
            <a:off x="15937626" y="8789890"/>
            <a:ext cx="2017596" cy="1195696"/>
          </a:xfrm>
          <a:custGeom>
            <a:avLst/>
            <a:gdLst/>
            <a:ahLst/>
            <a:cxnLst/>
            <a:rect r="r" b="b" t="t" l="l"/>
            <a:pathLst>
              <a:path h="1195696" w="2017596">
                <a:moveTo>
                  <a:pt x="0" y="0"/>
                </a:moveTo>
                <a:lnTo>
                  <a:pt x="2017596" y="0"/>
                </a:lnTo>
                <a:lnTo>
                  <a:pt x="2017596" y="1195696"/>
                </a:lnTo>
                <a:lnTo>
                  <a:pt x="0" y="1195696"/>
                </a:lnTo>
                <a:lnTo>
                  <a:pt x="0" y="0"/>
                </a:lnTo>
                <a:close/>
              </a:path>
            </a:pathLst>
          </a:custGeom>
          <a:blipFill>
            <a:blip r:embed="rId2"/>
            <a:stretch>
              <a:fillRect l="0" t="0" r="0" b="0"/>
            </a:stretch>
          </a:blipFill>
        </p:spPr>
      </p:sp>
      <p:sp>
        <p:nvSpPr>
          <p:cNvPr name="AutoShape 3" id="3"/>
          <p:cNvSpPr/>
          <p:nvPr/>
        </p:nvSpPr>
        <p:spPr>
          <a:xfrm rot="0">
            <a:off x="15156638" y="0"/>
            <a:ext cx="3131362" cy="2190750"/>
          </a:xfrm>
          <a:prstGeom prst="rect">
            <a:avLst/>
          </a:prstGeom>
          <a:solidFill>
            <a:srgbClr val="FE4C00"/>
          </a:solidFill>
        </p:spPr>
      </p:sp>
      <p:sp>
        <p:nvSpPr>
          <p:cNvPr name="Freeform 4" id="4"/>
          <p:cNvSpPr/>
          <p:nvPr/>
        </p:nvSpPr>
        <p:spPr>
          <a:xfrm flipH="false" flipV="false" rot="0">
            <a:off x="15640215" y="650189"/>
            <a:ext cx="2183930" cy="890371"/>
          </a:xfrm>
          <a:custGeom>
            <a:avLst/>
            <a:gdLst/>
            <a:ahLst/>
            <a:cxnLst/>
            <a:rect r="r" b="b" t="t" l="l"/>
            <a:pathLst>
              <a:path h="890371" w="2183930">
                <a:moveTo>
                  <a:pt x="0" y="0"/>
                </a:moveTo>
                <a:lnTo>
                  <a:pt x="2183930" y="0"/>
                </a:lnTo>
                <a:lnTo>
                  <a:pt x="2183930" y="890372"/>
                </a:lnTo>
                <a:lnTo>
                  <a:pt x="0" y="890372"/>
                </a:lnTo>
                <a:lnTo>
                  <a:pt x="0" y="0"/>
                </a:lnTo>
                <a:close/>
              </a:path>
            </a:pathLst>
          </a:custGeom>
          <a:blipFill>
            <a:blip r:embed="rId3"/>
            <a:stretch>
              <a:fillRect l="0" t="0" r="0" b="0"/>
            </a:stretch>
          </a:blipFill>
        </p:spPr>
      </p:sp>
      <p:sp>
        <p:nvSpPr>
          <p:cNvPr name="TextBox 5" id="5"/>
          <p:cNvSpPr txBox="true"/>
          <p:nvPr/>
        </p:nvSpPr>
        <p:spPr>
          <a:xfrm rot="0">
            <a:off x="9887720" y="3721030"/>
            <a:ext cx="6049907" cy="4203700"/>
          </a:xfrm>
          <a:prstGeom prst="rect">
            <a:avLst/>
          </a:prstGeom>
        </p:spPr>
        <p:txBody>
          <a:bodyPr anchor="t" rtlCol="false" tIns="0" lIns="0" bIns="0" rIns="0">
            <a:spAutoFit/>
          </a:bodyPr>
          <a:lstStyle/>
          <a:p>
            <a:pPr algn="l">
              <a:lnSpc>
                <a:spcPts val="2600"/>
              </a:lnSpc>
            </a:pPr>
            <a:r>
              <a:rPr lang="en-US" sz="2000" spc="44" b="true">
                <a:solidFill>
                  <a:srgbClr val="FFC844"/>
                </a:solidFill>
                <a:latin typeface="Montserrat Bold"/>
                <a:ea typeface="Montserrat Bold"/>
                <a:cs typeface="Montserrat Bold"/>
                <a:sym typeface="Montserrat Bold"/>
              </a:rPr>
              <a:t>NUMBER 4: Lorem ipsum dolor sit amet</a:t>
            </a:r>
            <a:r>
              <a:rPr lang="en-US" sz="2000" spc="44">
                <a:solidFill>
                  <a:srgbClr val="FFFFFF"/>
                </a:solidFill>
                <a:latin typeface="Montserrat"/>
                <a:ea typeface="Montserrat"/>
                <a:cs typeface="Montserrat"/>
                <a:sym typeface="Montserrat"/>
              </a:rPr>
              <a:t>, consectetur adipiscing elit, sed do eiusmod tempor incididunt ut labore et dolore magna aliqua. Ut enim ad minim veniam, quis nostrud exercitation ullamco laboris nisi ut aliquip ex ea commodo consequat. </a:t>
            </a:r>
          </a:p>
          <a:p>
            <a:pPr algn="l">
              <a:lnSpc>
                <a:spcPts val="2600"/>
              </a:lnSpc>
            </a:pPr>
          </a:p>
          <a:p>
            <a:pPr algn="l">
              <a:lnSpc>
                <a:spcPts val="2600"/>
              </a:lnSpc>
            </a:pPr>
            <a:r>
              <a:rPr lang="en-US" sz="2000" spc="44">
                <a:solidFill>
                  <a:srgbClr val="FFFFFF"/>
                </a:solidFill>
                <a:latin typeface="Montserrat"/>
                <a:ea typeface="Montserrat"/>
                <a:cs typeface="Montserrat"/>
                <a:sym typeface="Montserrat"/>
              </a:rPr>
              <a:t>Lorem ipsum </a:t>
            </a:r>
            <a:r>
              <a:rPr lang="en-US" sz="2000" spc="44">
                <a:solidFill>
                  <a:srgbClr val="FFFFFF"/>
                </a:solidFill>
                <a:latin typeface="Montserrat"/>
                <a:ea typeface="Montserrat"/>
                <a:cs typeface="Montserrat"/>
                <a:sym typeface="Montserrat"/>
              </a:rPr>
              <a:t>dolor sit amet, consectetur adipiscing elit, </a:t>
            </a:r>
            <a:r>
              <a:rPr lang="en-US" sz="2000" spc="44">
                <a:solidFill>
                  <a:srgbClr val="FFFFFF"/>
                </a:solidFill>
                <a:latin typeface="Montserrat"/>
                <a:ea typeface="Montserrat"/>
                <a:cs typeface="Montserrat"/>
                <a:sym typeface="Montserrat"/>
              </a:rPr>
              <a:t>sed do eiusmod</a:t>
            </a:r>
            <a:r>
              <a:rPr lang="en-US" sz="2000" spc="44">
                <a:solidFill>
                  <a:srgbClr val="FFFFFF"/>
                </a:solidFill>
                <a:latin typeface="Montserrat"/>
                <a:ea typeface="Montserrat"/>
                <a:cs typeface="Montserrat"/>
                <a:sym typeface="Montserrat"/>
              </a:rPr>
              <a:t> </a:t>
            </a:r>
            <a:r>
              <a:rPr lang="en-US" sz="2000" spc="44">
                <a:solidFill>
                  <a:srgbClr val="FFFFFF"/>
                </a:solidFill>
                <a:latin typeface="Montserrat"/>
                <a:ea typeface="Montserrat"/>
                <a:cs typeface="Montserrat"/>
                <a:sym typeface="Montserrat"/>
              </a:rPr>
              <a:t>t</a:t>
            </a:r>
            <a:r>
              <a:rPr lang="en-US" sz="2000" spc="44">
                <a:solidFill>
                  <a:srgbClr val="FFFFFF"/>
                </a:solidFill>
                <a:latin typeface="Montserrat"/>
                <a:ea typeface="Montserrat"/>
                <a:cs typeface="Montserrat"/>
                <a:sym typeface="Montserrat"/>
              </a:rPr>
              <a:t>em</a:t>
            </a:r>
            <a:r>
              <a:rPr lang="en-US" sz="2000" spc="44">
                <a:solidFill>
                  <a:srgbClr val="FFFFFF"/>
                </a:solidFill>
                <a:latin typeface="Montserrat"/>
                <a:ea typeface="Montserrat"/>
                <a:cs typeface="Montserrat"/>
                <a:sym typeface="Montserrat"/>
              </a:rPr>
              <a:t>p</a:t>
            </a:r>
            <a:r>
              <a:rPr lang="en-US" sz="2000" spc="44">
                <a:solidFill>
                  <a:srgbClr val="FFFFFF"/>
                </a:solidFill>
                <a:latin typeface="Montserrat"/>
                <a:ea typeface="Montserrat"/>
                <a:cs typeface="Montserrat"/>
                <a:sym typeface="Montserrat"/>
              </a:rPr>
              <a:t>o</a:t>
            </a:r>
            <a:r>
              <a:rPr lang="en-US" sz="2000" spc="44">
                <a:solidFill>
                  <a:srgbClr val="FFFFFF"/>
                </a:solidFill>
                <a:latin typeface="Montserrat"/>
                <a:ea typeface="Montserrat"/>
                <a:cs typeface="Montserrat"/>
                <a:sym typeface="Montserrat"/>
              </a:rPr>
              <a:t>r</a:t>
            </a:r>
            <a:r>
              <a:rPr lang="en-US" sz="2000" spc="44">
                <a:solidFill>
                  <a:srgbClr val="FFFFFF"/>
                </a:solidFill>
                <a:latin typeface="Montserrat"/>
                <a:ea typeface="Montserrat"/>
                <a:cs typeface="Montserrat"/>
                <a:sym typeface="Montserrat"/>
              </a:rPr>
              <a:t> </a:t>
            </a:r>
            <a:r>
              <a:rPr lang="en-US" sz="2000" spc="44">
                <a:solidFill>
                  <a:srgbClr val="FFFFFF"/>
                </a:solidFill>
                <a:latin typeface="Montserrat"/>
                <a:ea typeface="Montserrat"/>
                <a:cs typeface="Montserrat"/>
                <a:sym typeface="Montserrat"/>
              </a:rPr>
              <a:t>in</a:t>
            </a:r>
            <a:r>
              <a:rPr lang="en-US" sz="2000" spc="44">
                <a:solidFill>
                  <a:srgbClr val="FFFFFF"/>
                </a:solidFill>
                <a:latin typeface="Montserrat"/>
                <a:ea typeface="Montserrat"/>
                <a:cs typeface="Montserrat"/>
                <a:sym typeface="Montserrat"/>
              </a:rPr>
              <a:t>cididunt ut labore et dolore ma</a:t>
            </a:r>
            <a:r>
              <a:rPr lang="en-US" sz="2000" spc="44">
                <a:solidFill>
                  <a:srgbClr val="FFFFFF"/>
                </a:solidFill>
                <a:latin typeface="Montserrat"/>
                <a:ea typeface="Montserrat"/>
                <a:cs typeface="Montserrat"/>
                <a:sym typeface="Montserrat"/>
              </a:rPr>
              <a:t>g</a:t>
            </a:r>
            <a:r>
              <a:rPr lang="en-US" sz="2000" spc="44">
                <a:solidFill>
                  <a:srgbClr val="FFFFFF"/>
                </a:solidFill>
                <a:latin typeface="Montserrat"/>
                <a:ea typeface="Montserrat"/>
                <a:cs typeface="Montserrat"/>
                <a:sym typeface="Montserrat"/>
              </a:rPr>
              <a:t>na aliqua. Ut</a:t>
            </a:r>
            <a:r>
              <a:rPr lang="en-US" sz="2000" spc="44">
                <a:solidFill>
                  <a:srgbClr val="FFFFFF"/>
                </a:solidFill>
                <a:latin typeface="Montserrat"/>
                <a:ea typeface="Montserrat"/>
                <a:cs typeface="Montserrat"/>
                <a:sym typeface="Montserrat"/>
              </a:rPr>
              <a:t> en</a:t>
            </a:r>
            <a:r>
              <a:rPr lang="en-US" sz="2000" spc="44">
                <a:solidFill>
                  <a:srgbClr val="FFFFFF"/>
                </a:solidFill>
                <a:latin typeface="Montserrat"/>
                <a:ea typeface="Montserrat"/>
                <a:cs typeface="Montserrat"/>
                <a:sym typeface="Montserrat"/>
              </a:rPr>
              <a:t>im ad minim </a:t>
            </a:r>
            <a:r>
              <a:rPr lang="en-US" sz="2000" spc="44">
                <a:solidFill>
                  <a:srgbClr val="FFFFFF"/>
                </a:solidFill>
                <a:latin typeface="Montserrat"/>
                <a:ea typeface="Montserrat"/>
                <a:cs typeface="Montserrat"/>
                <a:sym typeface="Montserrat"/>
              </a:rPr>
              <a:t>v</a:t>
            </a:r>
            <a:r>
              <a:rPr lang="en-US" sz="2000" spc="44">
                <a:solidFill>
                  <a:srgbClr val="FFFFFF"/>
                </a:solidFill>
                <a:latin typeface="Montserrat"/>
                <a:ea typeface="Montserrat"/>
                <a:cs typeface="Montserrat"/>
                <a:sym typeface="Montserrat"/>
              </a:rPr>
              <a:t>en</a:t>
            </a:r>
            <a:r>
              <a:rPr lang="en-US" sz="2000" spc="44">
                <a:solidFill>
                  <a:srgbClr val="FFFFFF"/>
                </a:solidFill>
                <a:latin typeface="Montserrat"/>
                <a:ea typeface="Montserrat"/>
                <a:cs typeface="Montserrat"/>
                <a:sym typeface="Montserrat"/>
              </a:rPr>
              <a:t>i</a:t>
            </a:r>
            <a:r>
              <a:rPr lang="en-US" sz="2000" spc="44">
                <a:solidFill>
                  <a:srgbClr val="FFFFFF"/>
                </a:solidFill>
                <a:latin typeface="Montserrat"/>
                <a:ea typeface="Montserrat"/>
                <a:cs typeface="Montserrat"/>
                <a:sym typeface="Montserrat"/>
              </a:rPr>
              <a:t>am, quis nostrud </a:t>
            </a:r>
            <a:r>
              <a:rPr lang="en-US" sz="2000" spc="44">
                <a:solidFill>
                  <a:srgbClr val="FFFFFF"/>
                </a:solidFill>
                <a:latin typeface="Montserrat"/>
                <a:ea typeface="Montserrat"/>
                <a:cs typeface="Montserrat"/>
                <a:sym typeface="Montserrat"/>
              </a:rPr>
              <a:t>exercitation ullamco</a:t>
            </a:r>
            <a:r>
              <a:rPr lang="en-US" sz="2000" spc="44">
                <a:solidFill>
                  <a:srgbClr val="FFFFFF"/>
                </a:solidFill>
                <a:latin typeface="Montserrat"/>
                <a:ea typeface="Montserrat"/>
                <a:cs typeface="Montserrat"/>
                <a:sym typeface="Montserrat"/>
              </a:rPr>
              <a:t> laboris </a:t>
            </a:r>
            <a:r>
              <a:rPr lang="en-US" sz="2000" spc="44">
                <a:solidFill>
                  <a:srgbClr val="FFFFFF"/>
                </a:solidFill>
                <a:latin typeface="Montserrat"/>
                <a:ea typeface="Montserrat"/>
                <a:cs typeface="Montserrat"/>
                <a:sym typeface="Montserrat"/>
              </a:rPr>
              <a:t>n</a:t>
            </a:r>
            <a:r>
              <a:rPr lang="en-US" sz="2000" spc="44">
                <a:solidFill>
                  <a:srgbClr val="FFFFFF"/>
                </a:solidFill>
                <a:latin typeface="Montserrat"/>
                <a:ea typeface="Montserrat"/>
                <a:cs typeface="Montserrat"/>
                <a:sym typeface="Montserrat"/>
              </a:rPr>
              <a:t>isi u</a:t>
            </a:r>
            <a:r>
              <a:rPr lang="en-US" sz="2000" spc="44">
                <a:solidFill>
                  <a:srgbClr val="FFFFFF"/>
                </a:solidFill>
                <a:latin typeface="Montserrat"/>
                <a:ea typeface="Montserrat"/>
                <a:cs typeface="Montserrat"/>
                <a:sym typeface="Montserrat"/>
              </a:rPr>
              <a:t>t</a:t>
            </a:r>
            <a:r>
              <a:rPr lang="en-US" sz="2000" spc="44">
                <a:solidFill>
                  <a:srgbClr val="FFFFFF"/>
                </a:solidFill>
                <a:latin typeface="Montserrat"/>
                <a:ea typeface="Montserrat"/>
                <a:cs typeface="Montserrat"/>
                <a:sym typeface="Montserrat"/>
              </a:rPr>
              <a:t> </a:t>
            </a:r>
            <a:r>
              <a:rPr lang="en-US" sz="2000" spc="44">
                <a:solidFill>
                  <a:srgbClr val="FFFFFF"/>
                </a:solidFill>
                <a:latin typeface="Montserrat"/>
                <a:ea typeface="Montserrat"/>
                <a:cs typeface="Montserrat"/>
                <a:sym typeface="Montserrat"/>
              </a:rPr>
              <a:t>al</a:t>
            </a:r>
            <a:r>
              <a:rPr lang="en-US" sz="2000" spc="44">
                <a:solidFill>
                  <a:srgbClr val="FFFFFF"/>
                </a:solidFill>
                <a:latin typeface="Montserrat"/>
                <a:ea typeface="Montserrat"/>
                <a:cs typeface="Montserrat"/>
                <a:sym typeface="Montserrat"/>
              </a:rPr>
              <a:t>iquip ex ea</a:t>
            </a:r>
            <a:r>
              <a:rPr lang="en-US" sz="2000" spc="44">
                <a:solidFill>
                  <a:srgbClr val="FFFFFF"/>
                </a:solidFill>
                <a:latin typeface="Montserrat"/>
                <a:ea typeface="Montserrat"/>
                <a:cs typeface="Montserrat"/>
                <a:sym typeface="Montserrat"/>
              </a:rPr>
              <a:t> c</a:t>
            </a:r>
            <a:r>
              <a:rPr lang="en-US" sz="2000" spc="44">
                <a:solidFill>
                  <a:srgbClr val="FFFFFF"/>
                </a:solidFill>
                <a:latin typeface="Montserrat"/>
                <a:ea typeface="Montserrat"/>
                <a:cs typeface="Montserrat"/>
                <a:sym typeface="Montserrat"/>
              </a:rPr>
              <a:t>ommodo consequ</a:t>
            </a:r>
            <a:r>
              <a:rPr lang="en-US" sz="2000" spc="44">
                <a:solidFill>
                  <a:srgbClr val="FFFFFF"/>
                </a:solidFill>
                <a:latin typeface="Montserrat"/>
                <a:ea typeface="Montserrat"/>
                <a:cs typeface="Montserrat"/>
                <a:sym typeface="Montserrat"/>
              </a:rPr>
              <a:t>a</a:t>
            </a:r>
            <a:r>
              <a:rPr lang="en-US" sz="2000" spc="44">
                <a:solidFill>
                  <a:srgbClr val="FFFFFF"/>
                </a:solidFill>
                <a:latin typeface="Montserrat"/>
                <a:ea typeface="Montserrat"/>
                <a:cs typeface="Montserrat"/>
                <a:sym typeface="Montserrat"/>
              </a:rPr>
              <a:t>t. </a:t>
            </a:r>
          </a:p>
        </p:txBody>
      </p:sp>
      <p:grpSp>
        <p:nvGrpSpPr>
          <p:cNvPr name="Group 6" id="6"/>
          <p:cNvGrpSpPr/>
          <p:nvPr/>
        </p:nvGrpSpPr>
        <p:grpSpPr>
          <a:xfrm rot="0">
            <a:off x="-2693962" y="3221826"/>
            <a:ext cx="11280590" cy="5221158"/>
            <a:chOff x="0" y="0"/>
            <a:chExt cx="2971020" cy="1375120"/>
          </a:xfrm>
        </p:grpSpPr>
        <p:sp>
          <p:nvSpPr>
            <p:cNvPr name="Freeform 7" id="7"/>
            <p:cNvSpPr/>
            <p:nvPr/>
          </p:nvSpPr>
          <p:spPr>
            <a:xfrm flipH="false" flipV="false" rot="0">
              <a:off x="0" y="0"/>
              <a:ext cx="2971020" cy="1375120"/>
            </a:xfrm>
            <a:custGeom>
              <a:avLst/>
              <a:gdLst/>
              <a:ahLst/>
              <a:cxnLst/>
              <a:rect r="r" b="b" t="t" l="l"/>
              <a:pathLst>
                <a:path h="1375120" w="2971020">
                  <a:moveTo>
                    <a:pt x="27452" y="0"/>
                  </a:moveTo>
                  <a:lnTo>
                    <a:pt x="2943567" y="0"/>
                  </a:lnTo>
                  <a:cubicBezTo>
                    <a:pt x="2950848" y="0"/>
                    <a:pt x="2957831" y="2892"/>
                    <a:pt x="2962979" y="8041"/>
                  </a:cubicBezTo>
                  <a:cubicBezTo>
                    <a:pt x="2968127" y="13189"/>
                    <a:pt x="2971020" y="20171"/>
                    <a:pt x="2971020" y="27452"/>
                  </a:cubicBezTo>
                  <a:lnTo>
                    <a:pt x="2971020" y="1347668"/>
                  </a:lnTo>
                  <a:cubicBezTo>
                    <a:pt x="2971020" y="1354948"/>
                    <a:pt x="2968127" y="1361931"/>
                    <a:pt x="2962979" y="1367079"/>
                  </a:cubicBezTo>
                  <a:cubicBezTo>
                    <a:pt x="2957831" y="1372227"/>
                    <a:pt x="2950848" y="1375120"/>
                    <a:pt x="2943567" y="1375120"/>
                  </a:cubicBezTo>
                  <a:lnTo>
                    <a:pt x="27452" y="1375120"/>
                  </a:lnTo>
                  <a:cubicBezTo>
                    <a:pt x="20171" y="1375120"/>
                    <a:pt x="13189" y="1372227"/>
                    <a:pt x="8041" y="1367079"/>
                  </a:cubicBezTo>
                  <a:cubicBezTo>
                    <a:pt x="2892" y="1361931"/>
                    <a:pt x="0" y="1354948"/>
                    <a:pt x="0" y="1347668"/>
                  </a:cubicBezTo>
                  <a:lnTo>
                    <a:pt x="0" y="27452"/>
                  </a:lnTo>
                  <a:cubicBezTo>
                    <a:pt x="0" y="20171"/>
                    <a:pt x="2892" y="13189"/>
                    <a:pt x="8041" y="8041"/>
                  </a:cubicBezTo>
                  <a:cubicBezTo>
                    <a:pt x="13189" y="2892"/>
                    <a:pt x="20171" y="0"/>
                    <a:pt x="27452" y="0"/>
                  </a:cubicBezTo>
                  <a:close/>
                </a:path>
              </a:pathLst>
            </a:custGeom>
            <a:solidFill>
              <a:srgbClr val="DCEEF8"/>
            </a:solidFill>
            <a:ln cap="rnd">
              <a:noFill/>
              <a:prstDash val="solid"/>
              <a:round/>
            </a:ln>
          </p:spPr>
        </p:sp>
        <p:sp>
          <p:nvSpPr>
            <p:cNvPr name="TextBox 8" id="8"/>
            <p:cNvSpPr txBox="true"/>
            <p:nvPr/>
          </p:nvSpPr>
          <p:spPr>
            <a:xfrm>
              <a:off x="0" y="-19050"/>
              <a:ext cx="2971020" cy="1394170"/>
            </a:xfrm>
            <a:prstGeom prst="rect">
              <a:avLst/>
            </a:prstGeom>
          </p:spPr>
          <p:txBody>
            <a:bodyPr anchor="ctr" rtlCol="false" tIns="50800" lIns="50800" bIns="50800" rIns="50800"/>
            <a:lstStyle/>
            <a:p>
              <a:pPr algn="ctr">
                <a:lnSpc>
                  <a:spcPts val="2600"/>
                </a:lnSpc>
              </a:pPr>
            </a:p>
          </p:txBody>
        </p:sp>
      </p:grpSp>
      <p:sp>
        <p:nvSpPr>
          <p:cNvPr name="TextBox 9" id="9"/>
          <p:cNvSpPr txBox="true"/>
          <p:nvPr/>
        </p:nvSpPr>
        <p:spPr>
          <a:xfrm rot="0">
            <a:off x="866775" y="3759130"/>
            <a:ext cx="6664314" cy="4203700"/>
          </a:xfrm>
          <a:prstGeom prst="rect">
            <a:avLst/>
          </a:prstGeom>
        </p:spPr>
        <p:txBody>
          <a:bodyPr anchor="t" rtlCol="false" tIns="0" lIns="0" bIns="0" rIns="0">
            <a:spAutoFit/>
          </a:bodyPr>
          <a:lstStyle/>
          <a:p>
            <a:pPr algn="l">
              <a:lnSpc>
                <a:spcPts val="2600"/>
              </a:lnSpc>
            </a:pPr>
            <a:r>
              <a:rPr lang="en-US" b="true" sz="2000" spc="44">
                <a:solidFill>
                  <a:srgbClr val="005CB9"/>
                </a:solidFill>
                <a:latin typeface="Montserrat Bold"/>
                <a:ea typeface="Montserrat Bold"/>
                <a:cs typeface="Montserrat Bold"/>
                <a:sym typeface="Montserrat Bold"/>
              </a:rPr>
              <a:t>LOREM IPSUM DOLOR SIT</a:t>
            </a:r>
            <a:r>
              <a:rPr lang="en-US" b="true" sz="2000" spc="44">
                <a:solidFill>
                  <a:srgbClr val="005CB9"/>
                </a:solidFill>
                <a:latin typeface="Montserrat Bold"/>
                <a:ea typeface="Montserrat Bold"/>
                <a:cs typeface="Montserrat Bold"/>
                <a:sym typeface="Montserrat Bold"/>
              </a:rPr>
              <a:t> AMET, CONSECTETUR ADIPISCING ELIT, SED DO EIUSMOD.</a:t>
            </a:r>
          </a:p>
          <a:p>
            <a:pPr algn="l">
              <a:lnSpc>
                <a:spcPts val="2600"/>
              </a:lnSpc>
            </a:pPr>
          </a:p>
          <a:p>
            <a:pPr algn="l" marL="431802" indent="-215901" lvl="1">
              <a:lnSpc>
                <a:spcPts val="2600"/>
              </a:lnSpc>
              <a:buAutoNum type="arabicPeriod" startAt="1"/>
            </a:pPr>
            <a:r>
              <a:rPr lang="en-US" sz="2000" spc="44">
                <a:solidFill>
                  <a:srgbClr val="005CB9"/>
                </a:solidFill>
                <a:latin typeface="Montserrat"/>
                <a:ea typeface="Montserrat"/>
                <a:cs typeface="Montserrat"/>
                <a:sym typeface="Montserrat"/>
              </a:rPr>
              <a:t>Lorem ipsum dolor sit amet, consectetur adipiscing elit sed do eiusmod tempor</a:t>
            </a:r>
          </a:p>
          <a:p>
            <a:pPr algn="l" marL="431802" indent="-215901" lvl="1">
              <a:lnSpc>
                <a:spcPts val="2600"/>
              </a:lnSpc>
              <a:buAutoNum type="arabicPeriod" startAt="1"/>
            </a:pPr>
            <a:r>
              <a:rPr lang="en-US" sz="2000" spc="44">
                <a:solidFill>
                  <a:srgbClr val="005CB9"/>
                </a:solidFill>
                <a:latin typeface="Montserrat"/>
                <a:ea typeface="Montserrat"/>
                <a:cs typeface="Montserrat"/>
                <a:sym typeface="Montserrat"/>
              </a:rPr>
              <a:t>Lorem ipsum dolor sit amet, consectetur adipiscing elit sed do eiusmod tempor</a:t>
            </a:r>
          </a:p>
          <a:p>
            <a:pPr algn="l" marL="431802" indent="-215901" lvl="1">
              <a:lnSpc>
                <a:spcPts val="2600"/>
              </a:lnSpc>
              <a:buAutoNum type="arabicPeriod" startAt="1"/>
            </a:pPr>
            <a:r>
              <a:rPr lang="en-US" sz="2000" spc="44">
                <a:solidFill>
                  <a:srgbClr val="005CB9"/>
                </a:solidFill>
                <a:latin typeface="Montserrat"/>
                <a:ea typeface="Montserrat"/>
                <a:cs typeface="Montserrat"/>
                <a:sym typeface="Montserrat"/>
              </a:rPr>
              <a:t>Lorem ipsum dolor sit amet, consectetur adipiscing elit sed do eiusmod tempor</a:t>
            </a:r>
          </a:p>
          <a:p>
            <a:pPr algn="l" marL="431802" indent="-215901" lvl="1">
              <a:lnSpc>
                <a:spcPts val="2600"/>
              </a:lnSpc>
              <a:buAutoNum type="arabicPeriod" startAt="1"/>
            </a:pPr>
            <a:r>
              <a:rPr lang="en-US" b="true" sz="2000" spc="44">
                <a:solidFill>
                  <a:srgbClr val="005CB9"/>
                </a:solidFill>
                <a:latin typeface="Montserrat Bold"/>
                <a:ea typeface="Montserrat Bold"/>
                <a:cs typeface="Montserrat Bold"/>
                <a:sym typeface="Montserrat Bold"/>
              </a:rPr>
              <a:t>Lorem ipsum dolor sit amet, consectetur adipiscing elit sed do eiusmod tempor</a:t>
            </a:r>
          </a:p>
          <a:p>
            <a:pPr algn="l" marL="431802" indent="-215901" lvl="1">
              <a:lnSpc>
                <a:spcPts val="2600"/>
              </a:lnSpc>
              <a:buAutoNum type="arabicPeriod" startAt="1"/>
            </a:pPr>
            <a:r>
              <a:rPr lang="en-US" sz="2000" spc="44">
                <a:solidFill>
                  <a:srgbClr val="005CB9"/>
                </a:solidFill>
                <a:latin typeface="Montserrat"/>
                <a:ea typeface="Montserrat"/>
                <a:cs typeface="Montserrat"/>
                <a:sym typeface="Montserrat"/>
              </a:rPr>
              <a:t>Lorem ipsum dolor sit amet, consectetur adipiscing elit sed do eiusmod tempor</a:t>
            </a:r>
          </a:p>
        </p:txBody>
      </p:sp>
      <p:sp>
        <p:nvSpPr>
          <p:cNvPr name="AutoShape 10" id="10"/>
          <p:cNvSpPr/>
          <p:nvPr/>
        </p:nvSpPr>
        <p:spPr>
          <a:xfrm flipH="true">
            <a:off x="8288395" y="6221350"/>
            <a:ext cx="0" cy="1523668"/>
          </a:xfrm>
          <a:prstGeom prst="line">
            <a:avLst/>
          </a:prstGeom>
          <a:ln cap="flat" w="38100">
            <a:solidFill>
              <a:srgbClr val="005CB9"/>
            </a:solidFill>
            <a:prstDash val="solid"/>
            <a:headEnd type="none" len="sm" w="sm"/>
            <a:tailEnd type="none" len="sm" w="sm"/>
          </a:ln>
        </p:spPr>
      </p:sp>
      <p:sp>
        <p:nvSpPr>
          <p:cNvPr name="TextBox 11" id="11"/>
          <p:cNvSpPr txBox="true"/>
          <p:nvPr/>
        </p:nvSpPr>
        <p:spPr>
          <a:xfrm rot="0">
            <a:off x="866775" y="678764"/>
            <a:ext cx="13328627" cy="1183005"/>
          </a:xfrm>
          <a:prstGeom prst="rect">
            <a:avLst/>
          </a:prstGeom>
        </p:spPr>
        <p:txBody>
          <a:bodyPr anchor="t" rtlCol="false" tIns="0" lIns="0" bIns="0" rIns="0">
            <a:spAutoFit/>
          </a:bodyPr>
          <a:lstStyle/>
          <a:p>
            <a:pPr algn="l" marL="0" indent="0" lvl="0">
              <a:lnSpc>
                <a:spcPts val="9359"/>
              </a:lnSpc>
              <a:spcBef>
                <a:spcPct val="0"/>
              </a:spcBef>
            </a:pPr>
            <a:r>
              <a:rPr lang="en-US" b="true" sz="7999" spc="175">
                <a:solidFill>
                  <a:srgbClr val="FFFFFF"/>
                </a:solidFill>
                <a:latin typeface="Montserrat Bold"/>
                <a:ea typeface="Montserrat Bold"/>
                <a:cs typeface="Montserrat Bold"/>
                <a:sym typeface="Montserrat Bold"/>
              </a:rPr>
              <a:t>Lorem Ipsum Dolor</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005CB9"/>
        </a:solidFill>
      </p:bgPr>
    </p:bg>
    <p:spTree>
      <p:nvGrpSpPr>
        <p:cNvPr id="1" name=""/>
        <p:cNvGrpSpPr/>
        <p:nvPr/>
      </p:nvGrpSpPr>
      <p:grpSpPr>
        <a:xfrm>
          <a:off x="0" y="0"/>
          <a:ext cx="0" cy="0"/>
          <a:chOff x="0" y="0"/>
          <a:chExt cx="0" cy="0"/>
        </a:xfrm>
      </p:grpSpPr>
      <p:sp>
        <p:nvSpPr>
          <p:cNvPr name="Freeform 2" id="2"/>
          <p:cNvSpPr/>
          <p:nvPr/>
        </p:nvSpPr>
        <p:spPr>
          <a:xfrm flipH="false" flipV="false" rot="0">
            <a:off x="15937626" y="8789890"/>
            <a:ext cx="2017596" cy="1195696"/>
          </a:xfrm>
          <a:custGeom>
            <a:avLst/>
            <a:gdLst/>
            <a:ahLst/>
            <a:cxnLst/>
            <a:rect r="r" b="b" t="t" l="l"/>
            <a:pathLst>
              <a:path h="1195696" w="2017596">
                <a:moveTo>
                  <a:pt x="0" y="0"/>
                </a:moveTo>
                <a:lnTo>
                  <a:pt x="2017596" y="0"/>
                </a:lnTo>
                <a:lnTo>
                  <a:pt x="2017596" y="1195696"/>
                </a:lnTo>
                <a:lnTo>
                  <a:pt x="0" y="1195696"/>
                </a:lnTo>
                <a:lnTo>
                  <a:pt x="0" y="0"/>
                </a:lnTo>
                <a:close/>
              </a:path>
            </a:pathLst>
          </a:custGeom>
          <a:blipFill>
            <a:blip r:embed="rId2"/>
            <a:stretch>
              <a:fillRect l="0" t="0" r="0" b="0"/>
            </a:stretch>
          </a:blipFill>
        </p:spPr>
      </p:sp>
      <p:sp>
        <p:nvSpPr>
          <p:cNvPr name="AutoShape 3" id="3"/>
          <p:cNvSpPr/>
          <p:nvPr/>
        </p:nvSpPr>
        <p:spPr>
          <a:xfrm rot="0">
            <a:off x="15156638" y="0"/>
            <a:ext cx="3131362" cy="2190750"/>
          </a:xfrm>
          <a:prstGeom prst="rect">
            <a:avLst/>
          </a:prstGeom>
          <a:solidFill>
            <a:srgbClr val="FE4C00"/>
          </a:solidFill>
        </p:spPr>
      </p:sp>
      <p:sp>
        <p:nvSpPr>
          <p:cNvPr name="Freeform 4" id="4"/>
          <p:cNvSpPr/>
          <p:nvPr/>
        </p:nvSpPr>
        <p:spPr>
          <a:xfrm flipH="false" flipV="false" rot="0">
            <a:off x="15640215" y="650189"/>
            <a:ext cx="2183930" cy="890371"/>
          </a:xfrm>
          <a:custGeom>
            <a:avLst/>
            <a:gdLst/>
            <a:ahLst/>
            <a:cxnLst/>
            <a:rect r="r" b="b" t="t" l="l"/>
            <a:pathLst>
              <a:path h="890371" w="2183930">
                <a:moveTo>
                  <a:pt x="0" y="0"/>
                </a:moveTo>
                <a:lnTo>
                  <a:pt x="2183930" y="0"/>
                </a:lnTo>
                <a:lnTo>
                  <a:pt x="2183930" y="890372"/>
                </a:lnTo>
                <a:lnTo>
                  <a:pt x="0" y="890372"/>
                </a:lnTo>
                <a:lnTo>
                  <a:pt x="0" y="0"/>
                </a:lnTo>
                <a:close/>
              </a:path>
            </a:pathLst>
          </a:custGeom>
          <a:blipFill>
            <a:blip r:embed="rId3"/>
            <a:stretch>
              <a:fillRect l="0" t="0" r="0" b="0"/>
            </a:stretch>
          </a:blipFill>
        </p:spPr>
      </p:sp>
      <p:sp>
        <p:nvSpPr>
          <p:cNvPr name="TextBox 5" id="5"/>
          <p:cNvSpPr txBox="true"/>
          <p:nvPr/>
        </p:nvSpPr>
        <p:spPr>
          <a:xfrm rot="0">
            <a:off x="9887720" y="3721030"/>
            <a:ext cx="6049907" cy="4203700"/>
          </a:xfrm>
          <a:prstGeom prst="rect">
            <a:avLst/>
          </a:prstGeom>
        </p:spPr>
        <p:txBody>
          <a:bodyPr anchor="t" rtlCol="false" tIns="0" lIns="0" bIns="0" rIns="0">
            <a:spAutoFit/>
          </a:bodyPr>
          <a:lstStyle/>
          <a:p>
            <a:pPr algn="l">
              <a:lnSpc>
                <a:spcPts val="2600"/>
              </a:lnSpc>
            </a:pPr>
            <a:r>
              <a:rPr lang="en-US" sz="2000" spc="44" b="true">
                <a:solidFill>
                  <a:srgbClr val="FFC844"/>
                </a:solidFill>
                <a:latin typeface="Montserrat Bold"/>
                <a:ea typeface="Montserrat Bold"/>
                <a:cs typeface="Montserrat Bold"/>
                <a:sym typeface="Montserrat Bold"/>
              </a:rPr>
              <a:t>NUMBER 5: Lorem ipsum dolor sit amet</a:t>
            </a:r>
            <a:r>
              <a:rPr lang="en-US" sz="2000" spc="44">
                <a:solidFill>
                  <a:srgbClr val="FFFFFF"/>
                </a:solidFill>
                <a:latin typeface="Montserrat"/>
                <a:ea typeface="Montserrat"/>
                <a:cs typeface="Montserrat"/>
                <a:sym typeface="Montserrat"/>
              </a:rPr>
              <a:t>, consectetur adipiscing elit, sed do eiusmod tempor incididunt ut labore et dolore magna aliqua. Ut enim ad minim veniam, quis nostrud exercitation ullamco laboris nisi ut aliquip ex ea commodo consequat. </a:t>
            </a:r>
          </a:p>
          <a:p>
            <a:pPr algn="l">
              <a:lnSpc>
                <a:spcPts val="2600"/>
              </a:lnSpc>
            </a:pPr>
          </a:p>
          <a:p>
            <a:pPr algn="l">
              <a:lnSpc>
                <a:spcPts val="2600"/>
              </a:lnSpc>
            </a:pPr>
            <a:r>
              <a:rPr lang="en-US" sz="2000" spc="44">
                <a:solidFill>
                  <a:srgbClr val="FFFFFF"/>
                </a:solidFill>
                <a:latin typeface="Montserrat"/>
                <a:ea typeface="Montserrat"/>
                <a:cs typeface="Montserrat"/>
                <a:sym typeface="Montserrat"/>
              </a:rPr>
              <a:t>Lorem ipsum </a:t>
            </a:r>
            <a:r>
              <a:rPr lang="en-US" sz="2000" spc="44">
                <a:solidFill>
                  <a:srgbClr val="FFFFFF"/>
                </a:solidFill>
                <a:latin typeface="Montserrat"/>
                <a:ea typeface="Montserrat"/>
                <a:cs typeface="Montserrat"/>
                <a:sym typeface="Montserrat"/>
              </a:rPr>
              <a:t>dolor sit amet, consectetur adipiscing elit, </a:t>
            </a:r>
            <a:r>
              <a:rPr lang="en-US" sz="2000" spc="44">
                <a:solidFill>
                  <a:srgbClr val="FFFFFF"/>
                </a:solidFill>
                <a:latin typeface="Montserrat"/>
                <a:ea typeface="Montserrat"/>
                <a:cs typeface="Montserrat"/>
                <a:sym typeface="Montserrat"/>
              </a:rPr>
              <a:t>sed do eiusmod</a:t>
            </a:r>
            <a:r>
              <a:rPr lang="en-US" sz="2000" spc="44">
                <a:solidFill>
                  <a:srgbClr val="FFFFFF"/>
                </a:solidFill>
                <a:latin typeface="Montserrat"/>
                <a:ea typeface="Montserrat"/>
                <a:cs typeface="Montserrat"/>
                <a:sym typeface="Montserrat"/>
              </a:rPr>
              <a:t> </a:t>
            </a:r>
            <a:r>
              <a:rPr lang="en-US" sz="2000" spc="44">
                <a:solidFill>
                  <a:srgbClr val="FFFFFF"/>
                </a:solidFill>
                <a:latin typeface="Montserrat"/>
                <a:ea typeface="Montserrat"/>
                <a:cs typeface="Montserrat"/>
                <a:sym typeface="Montserrat"/>
              </a:rPr>
              <a:t>t</a:t>
            </a:r>
            <a:r>
              <a:rPr lang="en-US" sz="2000" spc="44">
                <a:solidFill>
                  <a:srgbClr val="FFFFFF"/>
                </a:solidFill>
                <a:latin typeface="Montserrat"/>
                <a:ea typeface="Montserrat"/>
                <a:cs typeface="Montserrat"/>
                <a:sym typeface="Montserrat"/>
              </a:rPr>
              <a:t>em</a:t>
            </a:r>
            <a:r>
              <a:rPr lang="en-US" sz="2000" spc="44">
                <a:solidFill>
                  <a:srgbClr val="FFFFFF"/>
                </a:solidFill>
                <a:latin typeface="Montserrat"/>
                <a:ea typeface="Montserrat"/>
                <a:cs typeface="Montserrat"/>
                <a:sym typeface="Montserrat"/>
              </a:rPr>
              <a:t>p</a:t>
            </a:r>
            <a:r>
              <a:rPr lang="en-US" sz="2000" spc="44">
                <a:solidFill>
                  <a:srgbClr val="FFFFFF"/>
                </a:solidFill>
                <a:latin typeface="Montserrat"/>
                <a:ea typeface="Montserrat"/>
                <a:cs typeface="Montserrat"/>
                <a:sym typeface="Montserrat"/>
              </a:rPr>
              <a:t>o</a:t>
            </a:r>
            <a:r>
              <a:rPr lang="en-US" sz="2000" spc="44">
                <a:solidFill>
                  <a:srgbClr val="FFFFFF"/>
                </a:solidFill>
                <a:latin typeface="Montserrat"/>
                <a:ea typeface="Montserrat"/>
                <a:cs typeface="Montserrat"/>
                <a:sym typeface="Montserrat"/>
              </a:rPr>
              <a:t>r</a:t>
            </a:r>
            <a:r>
              <a:rPr lang="en-US" sz="2000" spc="44">
                <a:solidFill>
                  <a:srgbClr val="FFFFFF"/>
                </a:solidFill>
                <a:latin typeface="Montserrat"/>
                <a:ea typeface="Montserrat"/>
                <a:cs typeface="Montserrat"/>
                <a:sym typeface="Montserrat"/>
              </a:rPr>
              <a:t> </a:t>
            </a:r>
            <a:r>
              <a:rPr lang="en-US" sz="2000" spc="44">
                <a:solidFill>
                  <a:srgbClr val="FFFFFF"/>
                </a:solidFill>
                <a:latin typeface="Montserrat"/>
                <a:ea typeface="Montserrat"/>
                <a:cs typeface="Montserrat"/>
                <a:sym typeface="Montserrat"/>
              </a:rPr>
              <a:t>in</a:t>
            </a:r>
            <a:r>
              <a:rPr lang="en-US" sz="2000" spc="44">
                <a:solidFill>
                  <a:srgbClr val="FFFFFF"/>
                </a:solidFill>
                <a:latin typeface="Montserrat"/>
                <a:ea typeface="Montserrat"/>
                <a:cs typeface="Montserrat"/>
                <a:sym typeface="Montserrat"/>
              </a:rPr>
              <a:t>cididunt ut labore et dolore ma</a:t>
            </a:r>
            <a:r>
              <a:rPr lang="en-US" sz="2000" spc="44">
                <a:solidFill>
                  <a:srgbClr val="FFFFFF"/>
                </a:solidFill>
                <a:latin typeface="Montserrat"/>
                <a:ea typeface="Montserrat"/>
                <a:cs typeface="Montserrat"/>
                <a:sym typeface="Montserrat"/>
              </a:rPr>
              <a:t>g</a:t>
            </a:r>
            <a:r>
              <a:rPr lang="en-US" sz="2000" spc="44">
                <a:solidFill>
                  <a:srgbClr val="FFFFFF"/>
                </a:solidFill>
                <a:latin typeface="Montserrat"/>
                <a:ea typeface="Montserrat"/>
                <a:cs typeface="Montserrat"/>
                <a:sym typeface="Montserrat"/>
              </a:rPr>
              <a:t>na aliqua. Ut</a:t>
            </a:r>
            <a:r>
              <a:rPr lang="en-US" sz="2000" spc="44">
                <a:solidFill>
                  <a:srgbClr val="FFFFFF"/>
                </a:solidFill>
                <a:latin typeface="Montserrat"/>
                <a:ea typeface="Montserrat"/>
                <a:cs typeface="Montserrat"/>
                <a:sym typeface="Montserrat"/>
              </a:rPr>
              <a:t> en</a:t>
            </a:r>
            <a:r>
              <a:rPr lang="en-US" sz="2000" spc="44">
                <a:solidFill>
                  <a:srgbClr val="FFFFFF"/>
                </a:solidFill>
                <a:latin typeface="Montserrat"/>
                <a:ea typeface="Montserrat"/>
                <a:cs typeface="Montserrat"/>
                <a:sym typeface="Montserrat"/>
              </a:rPr>
              <a:t>im ad minim </a:t>
            </a:r>
            <a:r>
              <a:rPr lang="en-US" sz="2000" spc="44">
                <a:solidFill>
                  <a:srgbClr val="FFFFFF"/>
                </a:solidFill>
                <a:latin typeface="Montserrat"/>
                <a:ea typeface="Montserrat"/>
                <a:cs typeface="Montserrat"/>
                <a:sym typeface="Montserrat"/>
              </a:rPr>
              <a:t>v</a:t>
            </a:r>
            <a:r>
              <a:rPr lang="en-US" sz="2000" spc="44">
                <a:solidFill>
                  <a:srgbClr val="FFFFFF"/>
                </a:solidFill>
                <a:latin typeface="Montserrat"/>
                <a:ea typeface="Montserrat"/>
                <a:cs typeface="Montserrat"/>
                <a:sym typeface="Montserrat"/>
              </a:rPr>
              <a:t>en</a:t>
            </a:r>
            <a:r>
              <a:rPr lang="en-US" sz="2000" spc="44">
                <a:solidFill>
                  <a:srgbClr val="FFFFFF"/>
                </a:solidFill>
                <a:latin typeface="Montserrat"/>
                <a:ea typeface="Montserrat"/>
                <a:cs typeface="Montserrat"/>
                <a:sym typeface="Montserrat"/>
              </a:rPr>
              <a:t>i</a:t>
            </a:r>
            <a:r>
              <a:rPr lang="en-US" sz="2000" spc="44">
                <a:solidFill>
                  <a:srgbClr val="FFFFFF"/>
                </a:solidFill>
                <a:latin typeface="Montserrat"/>
                <a:ea typeface="Montserrat"/>
                <a:cs typeface="Montserrat"/>
                <a:sym typeface="Montserrat"/>
              </a:rPr>
              <a:t>am, quis nostrud </a:t>
            </a:r>
            <a:r>
              <a:rPr lang="en-US" sz="2000" spc="44">
                <a:solidFill>
                  <a:srgbClr val="FFFFFF"/>
                </a:solidFill>
                <a:latin typeface="Montserrat"/>
                <a:ea typeface="Montserrat"/>
                <a:cs typeface="Montserrat"/>
                <a:sym typeface="Montserrat"/>
              </a:rPr>
              <a:t>exercitation ullamco</a:t>
            </a:r>
            <a:r>
              <a:rPr lang="en-US" sz="2000" spc="44">
                <a:solidFill>
                  <a:srgbClr val="FFFFFF"/>
                </a:solidFill>
                <a:latin typeface="Montserrat"/>
                <a:ea typeface="Montserrat"/>
                <a:cs typeface="Montserrat"/>
                <a:sym typeface="Montserrat"/>
              </a:rPr>
              <a:t> laboris </a:t>
            </a:r>
            <a:r>
              <a:rPr lang="en-US" sz="2000" spc="44">
                <a:solidFill>
                  <a:srgbClr val="FFFFFF"/>
                </a:solidFill>
                <a:latin typeface="Montserrat"/>
                <a:ea typeface="Montserrat"/>
                <a:cs typeface="Montserrat"/>
                <a:sym typeface="Montserrat"/>
              </a:rPr>
              <a:t>n</a:t>
            </a:r>
            <a:r>
              <a:rPr lang="en-US" sz="2000" spc="44">
                <a:solidFill>
                  <a:srgbClr val="FFFFFF"/>
                </a:solidFill>
                <a:latin typeface="Montserrat"/>
                <a:ea typeface="Montserrat"/>
                <a:cs typeface="Montserrat"/>
                <a:sym typeface="Montserrat"/>
              </a:rPr>
              <a:t>isi u</a:t>
            </a:r>
            <a:r>
              <a:rPr lang="en-US" sz="2000" spc="44">
                <a:solidFill>
                  <a:srgbClr val="FFFFFF"/>
                </a:solidFill>
                <a:latin typeface="Montserrat"/>
                <a:ea typeface="Montserrat"/>
                <a:cs typeface="Montserrat"/>
                <a:sym typeface="Montserrat"/>
              </a:rPr>
              <a:t>t</a:t>
            </a:r>
            <a:r>
              <a:rPr lang="en-US" sz="2000" spc="44">
                <a:solidFill>
                  <a:srgbClr val="FFFFFF"/>
                </a:solidFill>
                <a:latin typeface="Montserrat"/>
                <a:ea typeface="Montserrat"/>
                <a:cs typeface="Montserrat"/>
                <a:sym typeface="Montserrat"/>
              </a:rPr>
              <a:t> </a:t>
            </a:r>
            <a:r>
              <a:rPr lang="en-US" sz="2000" spc="44">
                <a:solidFill>
                  <a:srgbClr val="FFFFFF"/>
                </a:solidFill>
                <a:latin typeface="Montserrat"/>
                <a:ea typeface="Montserrat"/>
                <a:cs typeface="Montserrat"/>
                <a:sym typeface="Montserrat"/>
              </a:rPr>
              <a:t>al</a:t>
            </a:r>
            <a:r>
              <a:rPr lang="en-US" sz="2000" spc="44">
                <a:solidFill>
                  <a:srgbClr val="FFFFFF"/>
                </a:solidFill>
                <a:latin typeface="Montserrat"/>
                <a:ea typeface="Montserrat"/>
                <a:cs typeface="Montserrat"/>
                <a:sym typeface="Montserrat"/>
              </a:rPr>
              <a:t>iquip ex ea</a:t>
            </a:r>
            <a:r>
              <a:rPr lang="en-US" sz="2000" spc="44">
                <a:solidFill>
                  <a:srgbClr val="FFFFFF"/>
                </a:solidFill>
                <a:latin typeface="Montserrat"/>
                <a:ea typeface="Montserrat"/>
                <a:cs typeface="Montserrat"/>
                <a:sym typeface="Montserrat"/>
              </a:rPr>
              <a:t> c</a:t>
            </a:r>
            <a:r>
              <a:rPr lang="en-US" sz="2000" spc="44">
                <a:solidFill>
                  <a:srgbClr val="FFFFFF"/>
                </a:solidFill>
                <a:latin typeface="Montserrat"/>
                <a:ea typeface="Montserrat"/>
                <a:cs typeface="Montserrat"/>
                <a:sym typeface="Montserrat"/>
              </a:rPr>
              <a:t>ommodo consequ</a:t>
            </a:r>
            <a:r>
              <a:rPr lang="en-US" sz="2000" spc="44">
                <a:solidFill>
                  <a:srgbClr val="FFFFFF"/>
                </a:solidFill>
                <a:latin typeface="Montserrat"/>
                <a:ea typeface="Montserrat"/>
                <a:cs typeface="Montserrat"/>
                <a:sym typeface="Montserrat"/>
              </a:rPr>
              <a:t>a</a:t>
            </a:r>
            <a:r>
              <a:rPr lang="en-US" sz="2000" spc="44">
                <a:solidFill>
                  <a:srgbClr val="FFFFFF"/>
                </a:solidFill>
                <a:latin typeface="Montserrat"/>
                <a:ea typeface="Montserrat"/>
                <a:cs typeface="Montserrat"/>
                <a:sym typeface="Montserrat"/>
              </a:rPr>
              <a:t>t. </a:t>
            </a:r>
          </a:p>
        </p:txBody>
      </p:sp>
      <p:grpSp>
        <p:nvGrpSpPr>
          <p:cNvPr name="Group 6" id="6"/>
          <p:cNvGrpSpPr/>
          <p:nvPr/>
        </p:nvGrpSpPr>
        <p:grpSpPr>
          <a:xfrm rot="0">
            <a:off x="-2693962" y="3221826"/>
            <a:ext cx="11280590" cy="5221158"/>
            <a:chOff x="0" y="0"/>
            <a:chExt cx="2971020" cy="1375120"/>
          </a:xfrm>
        </p:grpSpPr>
        <p:sp>
          <p:nvSpPr>
            <p:cNvPr name="Freeform 7" id="7"/>
            <p:cNvSpPr/>
            <p:nvPr/>
          </p:nvSpPr>
          <p:spPr>
            <a:xfrm flipH="false" flipV="false" rot="0">
              <a:off x="0" y="0"/>
              <a:ext cx="2971020" cy="1375120"/>
            </a:xfrm>
            <a:custGeom>
              <a:avLst/>
              <a:gdLst/>
              <a:ahLst/>
              <a:cxnLst/>
              <a:rect r="r" b="b" t="t" l="l"/>
              <a:pathLst>
                <a:path h="1375120" w="2971020">
                  <a:moveTo>
                    <a:pt x="27452" y="0"/>
                  </a:moveTo>
                  <a:lnTo>
                    <a:pt x="2943567" y="0"/>
                  </a:lnTo>
                  <a:cubicBezTo>
                    <a:pt x="2950848" y="0"/>
                    <a:pt x="2957831" y="2892"/>
                    <a:pt x="2962979" y="8041"/>
                  </a:cubicBezTo>
                  <a:cubicBezTo>
                    <a:pt x="2968127" y="13189"/>
                    <a:pt x="2971020" y="20171"/>
                    <a:pt x="2971020" y="27452"/>
                  </a:cubicBezTo>
                  <a:lnTo>
                    <a:pt x="2971020" y="1347668"/>
                  </a:lnTo>
                  <a:cubicBezTo>
                    <a:pt x="2971020" y="1354948"/>
                    <a:pt x="2968127" y="1361931"/>
                    <a:pt x="2962979" y="1367079"/>
                  </a:cubicBezTo>
                  <a:cubicBezTo>
                    <a:pt x="2957831" y="1372227"/>
                    <a:pt x="2950848" y="1375120"/>
                    <a:pt x="2943567" y="1375120"/>
                  </a:cubicBezTo>
                  <a:lnTo>
                    <a:pt x="27452" y="1375120"/>
                  </a:lnTo>
                  <a:cubicBezTo>
                    <a:pt x="20171" y="1375120"/>
                    <a:pt x="13189" y="1372227"/>
                    <a:pt x="8041" y="1367079"/>
                  </a:cubicBezTo>
                  <a:cubicBezTo>
                    <a:pt x="2892" y="1361931"/>
                    <a:pt x="0" y="1354948"/>
                    <a:pt x="0" y="1347668"/>
                  </a:cubicBezTo>
                  <a:lnTo>
                    <a:pt x="0" y="27452"/>
                  </a:lnTo>
                  <a:cubicBezTo>
                    <a:pt x="0" y="20171"/>
                    <a:pt x="2892" y="13189"/>
                    <a:pt x="8041" y="8041"/>
                  </a:cubicBezTo>
                  <a:cubicBezTo>
                    <a:pt x="13189" y="2892"/>
                    <a:pt x="20171" y="0"/>
                    <a:pt x="27452" y="0"/>
                  </a:cubicBezTo>
                  <a:close/>
                </a:path>
              </a:pathLst>
            </a:custGeom>
            <a:solidFill>
              <a:srgbClr val="DCEEF8"/>
            </a:solidFill>
            <a:ln cap="rnd">
              <a:noFill/>
              <a:prstDash val="solid"/>
              <a:round/>
            </a:ln>
          </p:spPr>
        </p:sp>
        <p:sp>
          <p:nvSpPr>
            <p:cNvPr name="TextBox 8" id="8"/>
            <p:cNvSpPr txBox="true"/>
            <p:nvPr/>
          </p:nvSpPr>
          <p:spPr>
            <a:xfrm>
              <a:off x="0" y="-19050"/>
              <a:ext cx="2971020" cy="1394170"/>
            </a:xfrm>
            <a:prstGeom prst="rect">
              <a:avLst/>
            </a:prstGeom>
          </p:spPr>
          <p:txBody>
            <a:bodyPr anchor="ctr" rtlCol="false" tIns="50800" lIns="50800" bIns="50800" rIns="50800"/>
            <a:lstStyle/>
            <a:p>
              <a:pPr algn="ctr">
                <a:lnSpc>
                  <a:spcPts val="2600"/>
                </a:lnSpc>
              </a:pPr>
            </a:p>
          </p:txBody>
        </p:sp>
      </p:grpSp>
      <p:sp>
        <p:nvSpPr>
          <p:cNvPr name="TextBox 9" id="9"/>
          <p:cNvSpPr txBox="true"/>
          <p:nvPr/>
        </p:nvSpPr>
        <p:spPr>
          <a:xfrm rot="0">
            <a:off x="866775" y="3759130"/>
            <a:ext cx="6664314" cy="4203700"/>
          </a:xfrm>
          <a:prstGeom prst="rect">
            <a:avLst/>
          </a:prstGeom>
        </p:spPr>
        <p:txBody>
          <a:bodyPr anchor="t" rtlCol="false" tIns="0" lIns="0" bIns="0" rIns="0">
            <a:spAutoFit/>
          </a:bodyPr>
          <a:lstStyle/>
          <a:p>
            <a:pPr algn="l">
              <a:lnSpc>
                <a:spcPts val="2600"/>
              </a:lnSpc>
            </a:pPr>
            <a:r>
              <a:rPr lang="en-US" b="true" sz="2000" spc="44">
                <a:solidFill>
                  <a:srgbClr val="005CB9"/>
                </a:solidFill>
                <a:latin typeface="Montserrat Bold"/>
                <a:ea typeface="Montserrat Bold"/>
                <a:cs typeface="Montserrat Bold"/>
                <a:sym typeface="Montserrat Bold"/>
              </a:rPr>
              <a:t>LOREM IPSUM DOLOR SIT</a:t>
            </a:r>
            <a:r>
              <a:rPr lang="en-US" b="true" sz="2000" spc="44">
                <a:solidFill>
                  <a:srgbClr val="005CB9"/>
                </a:solidFill>
                <a:latin typeface="Montserrat Bold"/>
                <a:ea typeface="Montserrat Bold"/>
                <a:cs typeface="Montserrat Bold"/>
                <a:sym typeface="Montserrat Bold"/>
              </a:rPr>
              <a:t> AMET, CONSECTETUR ADIPISCING ELIT, SED DO EIUSMOD.</a:t>
            </a:r>
          </a:p>
          <a:p>
            <a:pPr algn="l">
              <a:lnSpc>
                <a:spcPts val="2600"/>
              </a:lnSpc>
            </a:pPr>
          </a:p>
          <a:p>
            <a:pPr algn="l" marL="431802" indent="-215901" lvl="1">
              <a:lnSpc>
                <a:spcPts val="2600"/>
              </a:lnSpc>
              <a:buAutoNum type="arabicPeriod" startAt="1"/>
            </a:pPr>
            <a:r>
              <a:rPr lang="en-US" sz="2000" spc="44">
                <a:solidFill>
                  <a:srgbClr val="005CB9"/>
                </a:solidFill>
                <a:latin typeface="Montserrat"/>
                <a:ea typeface="Montserrat"/>
                <a:cs typeface="Montserrat"/>
                <a:sym typeface="Montserrat"/>
              </a:rPr>
              <a:t>Lorem ipsum dolor sit amet, consectetur adipiscing elit sed do eiusmod tempor</a:t>
            </a:r>
          </a:p>
          <a:p>
            <a:pPr algn="l" marL="431802" indent="-215901" lvl="1">
              <a:lnSpc>
                <a:spcPts val="2600"/>
              </a:lnSpc>
              <a:buAutoNum type="arabicPeriod" startAt="1"/>
            </a:pPr>
            <a:r>
              <a:rPr lang="en-US" sz="2000" spc="44">
                <a:solidFill>
                  <a:srgbClr val="005CB9"/>
                </a:solidFill>
                <a:latin typeface="Montserrat"/>
                <a:ea typeface="Montserrat"/>
                <a:cs typeface="Montserrat"/>
                <a:sym typeface="Montserrat"/>
              </a:rPr>
              <a:t>Lorem ipsum dolor sit amet, consectetur adipiscing elit sed do eiusmod tempor</a:t>
            </a:r>
          </a:p>
          <a:p>
            <a:pPr algn="l" marL="431802" indent="-215901" lvl="1">
              <a:lnSpc>
                <a:spcPts val="2600"/>
              </a:lnSpc>
              <a:buAutoNum type="arabicPeriod" startAt="1"/>
            </a:pPr>
            <a:r>
              <a:rPr lang="en-US" sz="2000" spc="44">
                <a:solidFill>
                  <a:srgbClr val="005CB9"/>
                </a:solidFill>
                <a:latin typeface="Montserrat"/>
                <a:ea typeface="Montserrat"/>
                <a:cs typeface="Montserrat"/>
                <a:sym typeface="Montserrat"/>
              </a:rPr>
              <a:t>Lorem ipsum dolor sit amet, consectetur adipiscing elit sed do eiusmod tempor</a:t>
            </a:r>
          </a:p>
          <a:p>
            <a:pPr algn="l" marL="431802" indent="-215901" lvl="1">
              <a:lnSpc>
                <a:spcPts val="2600"/>
              </a:lnSpc>
              <a:buAutoNum type="arabicPeriod" startAt="1"/>
            </a:pPr>
            <a:r>
              <a:rPr lang="en-US" sz="2000" spc="44">
                <a:solidFill>
                  <a:srgbClr val="005CB9"/>
                </a:solidFill>
                <a:latin typeface="Montserrat"/>
                <a:ea typeface="Montserrat"/>
                <a:cs typeface="Montserrat"/>
                <a:sym typeface="Montserrat"/>
              </a:rPr>
              <a:t>Lorem ipsum dolor sit amet, consectetur adipiscing elit sed do eiusmod tempor</a:t>
            </a:r>
          </a:p>
          <a:p>
            <a:pPr algn="l" marL="431802" indent="-215901" lvl="1">
              <a:lnSpc>
                <a:spcPts val="2600"/>
              </a:lnSpc>
              <a:buAutoNum type="arabicPeriod" startAt="1"/>
            </a:pPr>
            <a:r>
              <a:rPr lang="en-US" b="true" sz="2000" spc="44">
                <a:solidFill>
                  <a:srgbClr val="005CB9"/>
                </a:solidFill>
                <a:latin typeface="Montserrat Bold"/>
                <a:ea typeface="Montserrat Bold"/>
                <a:cs typeface="Montserrat Bold"/>
                <a:sym typeface="Montserrat Bold"/>
              </a:rPr>
              <a:t>Lorem ipsum dolor sit amet, consectetur adipiscing elit sed do eiusmod tempor</a:t>
            </a:r>
          </a:p>
        </p:txBody>
      </p:sp>
      <p:sp>
        <p:nvSpPr>
          <p:cNvPr name="AutoShape 10" id="10"/>
          <p:cNvSpPr/>
          <p:nvPr/>
        </p:nvSpPr>
        <p:spPr>
          <a:xfrm flipH="true">
            <a:off x="8288395" y="6221350"/>
            <a:ext cx="0" cy="1523668"/>
          </a:xfrm>
          <a:prstGeom prst="line">
            <a:avLst/>
          </a:prstGeom>
          <a:ln cap="flat" w="38100">
            <a:solidFill>
              <a:srgbClr val="005CB9"/>
            </a:solidFill>
            <a:prstDash val="solid"/>
            <a:headEnd type="none" len="sm" w="sm"/>
            <a:tailEnd type="none" len="sm" w="sm"/>
          </a:ln>
        </p:spPr>
      </p:sp>
      <p:sp>
        <p:nvSpPr>
          <p:cNvPr name="TextBox 11" id="11"/>
          <p:cNvSpPr txBox="true"/>
          <p:nvPr/>
        </p:nvSpPr>
        <p:spPr>
          <a:xfrm rot="0">
            <a:off x="866775" y="678764"/>
            <a:ext cx="13328627" cy="1183005"/>
          </a:xfrm>
          <a:prstGeom prst="rect">
            <a:avLst/>
          </a:prstGeom>
        </p:spPr>
        <p:txBody>
          <a:bodyPr anchor="t" rtlCol="false" tIns="0" lIns="0" bIns="0" rIns="0">
            <a:spAutoFit/>
          </a:bodyPr>
          <a:lstStyle/>
          <a:p>
            <a:pPr algn="l" marL="0" indent="0" lvl="0">
              <a:lnSpc>
                <a:spcPts val="9359"/>
              </a:lnSpc>
              <a:spcBef>
                <a:spcPct val="0"/>
              </a:spcBef>
            </a:pPr>
            <a:r>
              <a:rPr lang="en-US" b="true" sz="7999" spc="175">
                <a:solidFill>
                  <a:srgbClr val="FFFFFF"/>
                </a:solidFill>
                <a:latin typeface="Montserrat Bold"/>
                <a:ea typeface="Montserrat Bold"/>
                <a:cs typeface="Montserrat Bold"/>
                <a:sym typeface="Montserrat Bold"/>
              </a:rPr>
              <a:t>Lorem Ipsum Dolor</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005CB9"/>
        </a:solidFill>
      </p:bgPr>
    </p:bg>
    <p:spTree>
      <p:nvGrpSpPr>
        <p:cNvPr id="1" name=""/>
        <p:cNvGrpSpPr/>
        <p:nvPr/>
      </p:nvGrpSpPr>
      <p:grpSpPr>
        <a:xfrm>
          <a:off x="0" y="0"/>
          <a:ext cx="0" cy="0"/>
          <a:chOff x="0" y="0"/>
          <a:chExt cx="0" cy="0"/>
        </a:xfrm>
      </p:grpSpPr>
      <p:sp>
        <p:nvSpPr>
          <p:cNvPr name="TextBox 2" id="2"/>
          <p:cNvSpPr txBox="true"/>
          <p:nvPr/>
        </p:nvSpPr>
        <p:spPr>
          <a:xfrm rot="0">
            <a:off x="826894" y="704850"/>
            <a:ext cx="11139705" cy="1183005"/>
          </a:xfrm>
          <a:prstGeom prst="rect">
            <a:avLst/>
          </a:prstGeom>
        </p:spPr>
        <p:txBody>
          <a:bodyPr anchor="t" rtlCol="false" tIns="0" lIns="0" bIns="0" rIns="0">
            <a:spAutoFit/>
          </a:bodyPr>
          <a:lstStyle/>
          <a:p>
            <a:pPr algn="l" marL="0" indent="0" lvl="0">
              <a:lnSpc>
                <a:spcPts val="9360"/>
              </a:lnSpc>
            </a:pPr>
            <a:r>
              <a:rPr lang="en-US" b="true" sz="8000" spc="176">
                <a:solidFill>
                  <a:srgbClr val="FFFFFF"/>
                </a:solidFill>
                <a:latin typeface="Montserrat Ultra-Bold"/>
                <a:ea typeface="Montserrat Ultra-Bold"/>
                <a:cs typeface="Montserrat Ultra-Bold"/>
                <a:sym typeface="Montserrat Ultra-Bold"/>
              </a:rPr>
              <a:t>Agenda</a:t>
            </a:r>
          </a:p>
        </p:txBody>
      </p:sp>
      <p:sp>
        <p:nvSpPr>
          <p:cNvPr name="AutoShape 3" id="3"/>
          <p:cNvSpPr/>
          <p:nvPr/>
        </p:nvSpPr>
        <p:spPr>
          <a:xfrm rot="0">
            <a:off x="15156638" y="0"/>
            <a:ext cx="3131362" cy="2190750"/>
          </a:xfrm>
          <a:prstGeom prst="rect">
            <a:avLst/>
          </a:prstGeom>
          <a:solidFill>
            <a:srgbClr val="FE4C00"/>
          </a:solidFill>
        </p:spPr>
      </p:sp>
      <p:sp>
        <p:nvSpPr>
          <p:cNvPr name="Freeform 4" id="4"/>
          <p:cNvSpPr/>
          <p:nvPr/>
        </p:nvSpPr>
        <p:spPr>
          <a:xfrm flipH="false" flipV="false" rot="0">
            <a:off x="15640215" y="650189"/>
            <a:ext cx="2183930" cy="890371"/>
          </a:xfrm>
          <a:custGeom>
            <a:avLst/>
            <a:gdLst/>
            <a:ahLst/>
            <a:cxnLst/>
            <a:rect r="r" b="b" t="t" l="l"/>
            <a:pathLst>
              <a:path h="890371" w="2183930">
                <a:moveTo>
                  <a:pt x="0" y="0"/>
                </a:moveTo>
                <a:lnTo>
                  <a:pt x="2183930" y="0"/>
                </a:lnTo>
                <a:lnTo>
                  <a:pt x="2183930" y="890372"/>
                </a:lnTo>
                <a:lnTo>
                  <a:pt x="0" y="890372"/>
                </a:lnTo>
                <a:lnTo>
                  <a:pt x="0" y="0"/>
                </a:lnTo>
                <a:close/>
              </a:path>
            </a:pathLst>
          </a:custGeom>
          <a:blipFill>
            <a:blip r:embed="rId2"/>
            <a:stretch>
              <a:fillRect l="0" t="0" r="0" b="0"/>
            </a:stretch>
          </a:blipFill>
        </p:spPr>
      </p:sp>
      <p:sp>
        <p:nvSpPr>
          <p:cNvPr name="AutoShape 5" id="5"/>
          <p:cNvSpPr/>
          <p:nvPr/>
        </p:nvSpPr>
        <p:spPr>
          <a:xfrm>
            <a:off x="843501" y="4472507"/>
            <a:ext cx="5020210" cy="0"/>
          </a:xfrm>
          <a:prstGeom prst="line">
            <a:avLst/>
          </a:prstGeom>
          <a:ln cap="flat" w="28575">
            <a:solidFill>
              <a:srgbClr val="FFFFFF"/>
            </a:solidFill>
            <a:prstDash val="solid"/>
            <a:headEnd type="none" len="sm" w="sm"/>
            <a:tailEnd type="none" len="sm" w="sm"/>
          </a:ln>
        </p:spPr>
      </p:sp>
      <p:sp>
        <p:nvSpPr>
          <p:cNvPr name="AutoShape 6" id="6"/>
          <p:cNvSpPr/>
          <p:nvPr/>
        </p:nvSpPr>
        <p:spPr>
          <a:xfrm>
            <a:off x="843501" y="5148179"/>
            <a:ext cx="5020210" cy="0"/>
          </a:xfrm>
          <a:prstGeom prst="line">
            <a:avLst/>
          </a:prstGeom>
          <a:ln cap="flat" w="28575">
            <a:solidFill>
              <a:srgbClr val="FFFFFF"/>
            </a:solidFill>
            <a:prstDash val="solid"/>
            <a:headEnd type="none" len="sm" w="sm"/>
            <a:tailEnd type="none" len="sm" w="sm"/>
          </a:ln>
        </p:spPr>
      </p:sp>
      <p:sp>
        <p:nvSpPr>
          <p:cNvPr name="AutoShape 7" id="7"/>
          <p:cNvSpPr/>
          <p:nvPr/>
        </p:nvSpPr>
        <p:spPr>
          <a:xfrm>
            <a:off x="843501" y="5824537"/>
            <a:ext cx="5020210" cy="0"/>
          </a:xfrm>
          <a:prstGeom prst="line">
            <a:avLst/>
          </a:prstGeom>
          <a:ln cap="flat" w="28575">
            <a:solidFill>
              <a:srgbClr val="FFFFFF"/>
            </a:solidFill>
            <a:prstDash val="solid"/>
            <a:headEnd type="none" len="sm" w="sm"/>
            <a:tailEnd type="none" len="sm" w="sm"/>
          </a:ln>
        </p:spPr>
      </p:sp>
      <p:sp>
        <p:nvSpPr>
          <p:cNvPr name="AutoShape 8" id="8"/>
          <p:cNvSpPr/>
          <p:nvPr/>
        </p:nvSpPr>
        <p:spPr>
          <a:xfrm>
            <a:off x="843501" y="6500812"/>
            <a:ext cx="5020210" cy="0"/>
          </a:xfrm>
          <a:prstGeom prst="line">
            <a:avLst/>
          </a:prstGeom>
          <a:ln cap="flat" w="28575">
            <a:solidFill>
              <a:srgbClr val="FFFFFF"/>
            </a:solidFill>
            <a:prstDash val="solid"/>
            <a:headEnd type="none" len="sm" w="sm"/>
            <a:tailEnd type="none" len="sm" w="sm"/>
          </a:ln>
        </p:spPr>
      </p:sp>
      <p:sp>
        <p:nvSpPr>
          <p:cNvPr name="AutoShape 9" id="9"/>
          <p:cNvSpPr/>
          <p:nvPr/>
        </p:nvSpPr>
        <p:spPr>
          <a:xfrm>
            <a:off x="843501" y="7177087"/>
            <a:ext cx="5020210" cy="0"/>
          </a:xfrm>
          <a:prstGeom prst="line">
            <a:avLst/>
          </a:prstGeom>
          <a:ln cap="flat" w="28575">
            <a:solidFill>
              <a:srgbClr val="FFFFFF"/>
            </a:solidFill>
            <a:prstDash val="solid"/>
            <a:headEnd type="none" len="sm" w="sm"/>
            <a:tailEnd type="none" len="sm" w="sm"/>
          </a:ln>
        </p:spPr>
      </p:sp>
      <p:sp>
        <p:nvSpPr>
          <p:cNvPr name="AutoShape 10" id="10"/>
          <p:cNvSpPr/>
          <p:nvPr/>
        </p:nvSpPr>
        <p:spPr>
          <a:xfrm>
            <a:off x="7412109" y="4472507"/>
            <a:ext cx="5020210" cy="0"/>
          </a:xfrm>
          <a:prstGeom prst="line">
            <a:avLst/>
          </a:prstGeom>
          <a:ln cap="flat" w="28575">
            <a:solidFill>
              <a:srgbClr val="FFFFFF"/>
            </a:solidFill>
            <a:prstDash val="solid"/>
            <a:headEnd type="none" len="sm" w="sm"/>
            <a:tailEnd type="none" len="sm" w="sm"/>
          </a:ln>
        </p:spPr>
      </p:sp>
      <p:sp>
        <p:nvSpPr>
          <p:cNvPr name="AutoShape 11" id="11"/>
          <p:cNvSpPr/>
          <p:nvPr/>
        </p:nvSpPr>
        <p:spPr>
          <a:xfrm>
            <a:off x="7412109" y="5148179"/>
            <a:ext cx="5020210" cy="0"/>
          </a:xfrm>
          <a:prstGeom prst="line">
            <a:avLst/>
          </a:prstGeom>
          <a:ln cap="flat" w="28575">
            <a:solidFill>
              <a:srgbClr val="FFFFFF"/>
            </a:solidFill>
            <a:prstDash val="solid"/>
            <a:headEnd type="none" len="sm" w="sm"/>
            <a:tailEnd type="none" len="sm" w="sm"/>
          </a:ln>
        </p:spPr>
      </p:sp>
      <p:sp>
        <p:nvSpPr>
          <p:cNvPr name="AutoShape 12" id="12"/>
          <p:cNvSpPr/>
          <p:nvPr/>
        </p:nvSpPr>
        <p:spPr>
          <a:xfrm>
            <a:off x="7412109" y="5824537"/>
            <a:ext cx="5020210" cy="0"/>
          </a:xfrm>
          <a:prstGeom prst="line">
            <a:avLst/>
          </a:prstGeom>
          <a:ln cap="flat" w="28575">
            <a:solidFill>
              <a:srgbClr val="FFFFFF"/>
            </a:solidFill>
            <a:prstDash val="solid"/>
            <a:headEnd type="none" len="sm" w="sm"/>
            <a:tailEnd type="none" len="sm" w="sm"/>
          </a:ln>
        </p:spPr>
      </p:sp>
      <p:sp>
        <p:nvSpPr>
          <p:cNvPr name="AutoShape 13" id="13"/>
          <p:cNvSpPr/>
          <p:nvPr/>
        </p:nvSpPr>
        <p:spPr>
          <a:xfrm>
            <a:off x="7412109" y="6500812"/>
            <a:ext cx="5020210" cy="0"/>
          </a:xfrm>
          <a:prstGeom prst="line">
            <a:avLst/>
          </a:prstGeom>
          <a:ln cap="flat" w="28575">
            <a:solidFill>
              <a:srgbClr val="FFFFFF"/>
            </a:solidFill>
            <a:prstDash val="solid"/>
            <a:headEnd type="none" len="sm" w="sm"/>
            <a:tailEnd type="none" len="sm" w="sm"/>
          </a:ln>
        </p:spPr>
      </p:sp>
      <p:sp>
        <p:nvSpPr>
          <p:cNvPr name="AutoShape 14" id="14"/>
          <p:cNvSpPr/>
          <p:nvPr/>
        </p:nvSpPr>
        <p:spPr>
          <a:xfrm>
            <a:off x="7412109" y="7177087"/>
            <a:ext cx="5020210" cy="0"/>
          </a:xfrm>
          <a:prstGeom prst="line">
            <a:avLst/>
          </a:prstGeom>
          <a:ln cap="flat" w="28575">
            <a:solidFill>
              <a:srgbClr val="FFFFFF"/>
            </a:solidFill>
            <a:prstDash val="solid"/>
            <a:headEnd type="none" len="sm" w="sm"/>
            <a:tailEnd type="none" len="sm" w="sm"/>
          </a:ln>
        </p:spPr>
      </p:sp>
      <p:sp>
        <p:nvSpPr>
          <p:cNvPr name="TextBox 15" id="15"/>
          <p:cNvSpPr txBox="true"/>
          <p:nvPr/>
        </p:nvSpPr>
        <p:spPr>
          <a:xfrm rot="0">
            <a:off x="826894" y="4514767"/>
            <a:ext cx="5036818" cy="514350"/>
          </a:xfrm>
          <a:prstGeom prst="rect">
            <a:avLst/>
          </a:prstGeom>
        </p:spPr>
        <p:txBody>
          <a:bodyPr anchor="t" rtlCol="false" tIns="0" lIns="0" bIns="0" rIns="0">
            <a:spAutoFit/>
          </a:bodyPr>
          <a:lstStyle/>
          <a:p>
            <a:pPr algn="just">
              <a:lnSpc>
                <a:spcPts val="4200"/>
              </a:lnSpc>
            </a:pPr>
            <a:r>
              <a:rPr lang="en-US" sz="3000">
                <a:solidFill>
                  <a:srgbClr val="FFFFFF"/>
                </a:solidFill>
                <a:latin typeface="Montserrat"/>
                <a:ea typeface="Montserrat"/>
                <a:cs typeface="Montserrat"/>
                <a:sym typeface="Montserrat"/>
              </a:rPr>
              <a:t>Lorem ipsum dolor sit</a:t>
            </a:r>
          </a:p>
        </p:txBody>
      </p:sp>
      <p:sp>
        <p:nvSpPr>
          <p:cNvPr name="TextBox 16" id="16"/>
          <p:cNvSpPr txBox="true"/>
          <p:nvPr/>
        </p:nvSpPr>
        <p:spPr>
          <a:xfrm rot="0">
            <a:off x="826894" y="5191125"/>
            <a:ext cx="5036818" cy="514350"/>
          </a:xfrm>
          <a:prstGeom prst="rect">
            <a:avLst/>
          </a:prstGeom>
        </p:spPr>
        <p:txBody>
          <a:bodyPr anchor="t" rtlCol="false" tIns="0" lIns="0" bIns="0" rIns="0">
            <a:spAutoFit/>
          </a:bodyPr>
          <a:lstStyle/>
          <a:p>
            <a:pPr algn="just">
              <a:lnSpc>
                <a:spcPts val="4200"/>
              </a:lnSpc>
            </a:pPr>
            <a:r>
              <a:rPr lang="en-US" sz="3000">
                <a:solidFill>
                  <a:srgbClr val="FFFFFF"/>
                </a:solidFill>
                <a:latin typeface="Montserrat"/>
                <a:ea typeface="Montserrat"/>
                <a:cs typeface="Montserrat"/>
                <a:sym typeface="Montserrat"/>
              </a:rPr>
              <a:t>Lorem ipsum dolor sit</a:t>
            </a:r>
          </a:p>
        </p:txBody>
      </p:sp>
      <p:sp>
        <p:nvSpPr>
          <p:cNvPr name="TextBox 17" id="17"/>
          <p:cNvSpPr txBox="true"/>
          <p:nvPr/>
        </p:nvSpPr>
        <p:spPr>
          <a:xfrm rot="0">
            <a:off x="826894" y="5867400"/>
            <a:ext cx="5272260" cy="514350"/>
          </a:xfrm>
          <a:prstGeom prst="rect">
            <a:avLst/>
          </a:prstGeom>
        </p:spPr>
        <p:txBody>
          <a:bodyPr anchor="t" rtlCol="false" tIns="0" lIns="0" bIns="0" rIns="0">
            <a:spAutoFit/>
          </a:bodyPr>
          <a:lstStyle/>
          <a:p>
            <a:pPr algn="just">
              <a:lnSpc>
                <a:spcPts val="4200"/>
              </a:lnSpc>
            </a:pPr>
            <a:r>
              <a:rPr lang="en-US" sz="3000">
                <a:solidFill>
                  <a:srgbClr val="FFFFFF"/>
                </a:solidFill>
                <a:latin typeface="Montserrat"/>
                <a:ea typeface="Montserrat"/>
                <a:cs typeface="Montserrat"/>
                <a:sym typeface="Montserrat"/>
              </a:rPr>
              <a:t>Lorem ipsum dolor sit</a:t>
            </a:r>
          </a:p>
        </p:txBody>
      </p:sp>
      <p:sp>
        <p:nvSpPr>
          <p:cNvPr name="TextBox 18" id="18"/>
          <p:cNvSpPr txBox="true"/>
          <p:nvPr/>
        </p:nvSpPr>
        <p:spPr>
          <a:xfrm rot="0">
            <a:off x="826894" y="6543675"/>
            <a:ext cx="5036818" cy="514350"/>
          </a:xfrm>
          <a:prstGeom prst="rect">
            <a:avLst/>
          </a:prstGeom>
        </p:spPr>
        <p:txBody>
          <a:bodyPr anchor="t" rtlCol="false" tIns="0" lIns="0" bIns="0" rIns="0">
            <a:spAutoFit/>
          </a:bodyPr>
          <a:lstStyle/>
          <a:p>
            <a:pPr algn="just">
              <a:lnSpc>
                <a:spcPts val="4200"/>
              </a:lnSpc>
            </a:pPr>
            <a:r>
              <a:rPr lang="en-US" sz="3000">
                <a:solidFill>
                  <a:srgbClr val="FFFFFF"/>
                </a:solidFill>
                <a:latin typeface="Montserrat"/>
                <a:ea typeface="Montserrat"/>
                <a:cs typeface="Montserrat"/>
                <a:sym typeface="Montserrat"/>
              </a:rPr>
              <a:t>Lorem ipsum dolor sit</a:t>
            </a:r>
          </a:p>
        </p:txBody>
      </p:sp>
      <p:sp>
        <p:nvSpPr>
          <p:cNvPr name="TextBox 19" id="19"/>
          <p:cNvSpPr txBox="true"/>
          <p:nvPr/>
        </p:nvSpPr>
        <p:spPr>
          <a:xfrm rot="0">
            <a:off x="826894" y="7219950"/>
            <a:ext cx="5272260" cy="514350"/>
          </a:xfrm>
          <a:prstGeom prst="rect">
            <a:avLst/>
          </a:prstGeom>
        </p:spPr>
        <p:txBody>
          <a:bodyPr anchor="t" rtlCol="false" tIns="0" lIns="0" bIns="0" rIns="0">
            <a:spAutoFit/>
          </a:bodyPr>
          <a:lstStyle/>
          <a:p>
            <a:pPr algn="just">
              <a:lnSpc>
                <a:spcPts val="4200"/>
              </a:lnSpc>
            </a:pPr>
            <a:r>
              <a:rPr lang="en-US" sz="3000">
                <a:solidFill>
                  <a:srgbClr val="FFFFFF"/>
                </a:solidFill>
                <a:latin typeface="Montserrat"/>
                <a:ea typeface="Montserrat"/>
                <a:cs typeface="Montserrat"/>
                <a:sym typeface="Montserrat"/>
              </a:rPr>
              <a:t>Lorem ipsum dolor sit</a:t>
            </a:r>
          </a:p>
        </p:txBody>
      </p:sp>
      <p:sp>
        <p:nvSpPr>
          <p:cNvPr name="TextBox 20" id="20"/>
          <p:cNvSpPr txBox="true"/>
          <p:nvPr/>
        </p:nvSpPr>
        <p:spPr>
          <a:xfrm rot="0">
            <a:off x="826894" y="3838492"/>
            <a:ext cx="5036818" cy="514350"/>
          </a:xfrm>
          <a:prstGeom prst="rect">
            <a:avLst/>
          </a:prstGeom>
        </p:spPr>
        <p:txBody>
          <a:bodyPr anchor="t" rtlCol="false" tIns="0" lIns="0" bIns="0" rIns="0">
            <a:spAutoFit/>
          </a:bodyPr>
          <a:lstStyle/>
          <a:p>
            <a:pPr algn="l">
              <a:lnSpc>
                <a:spcPts val="4200"/>
              </a:lnSpc>
            </a:pPr>
            <a:r>
              <a:rPr lang="en-US" sz="3000">
                <a:solidFill>
                  <a:srgbClr val="FFFFFF"/>
                </a:solidFill>
                <a:latin typeface="Montserrat"/>
                <a:ea typeface="Montserrat"/>
                <a:cs typeface="Montserrat"/>
                <a:sym typeface="Montserrat"/>
              </a:rPr>
              <a:t>Lorem ipsum dolor sit</a:t>
            </a:r>
          </a:p>
        </p:txBody>
      </p:sp>
      <p:sp>
        <p:nvSpPr>
          <p:cNvPr name="TextBox 21" id="21"/>
          <p:cNvSpPr txBox="true"/>
          <p:nvPr/>
        </p:nvSpPr>
        <p:spPr>
          <a:xfrm rot="0">
            <a:off x="7395501" y="4514767"/>
            <a:ext cx="5036818" cy="514350"/>
          </a:xfrm>
          <a:prstGeom prst="rect">
            <a:avLst/>
          </a:prstGeom>
        </p:spPr>
        <p:txBody>
          <a:bodyPr anchor="t" rtlCol="false" tIns="0" lIns="0" bIns="0" rIns="0">
            <a:spAutoFit/>
          </a:bodyPr>
          <a:lstStyle/>
          <a:p>
            <a:pPr algn="just">
              <a:lnSpc>
                <a:spcPts val="4200"/>
              </a:lnSpc>
            </a:pPr>
            <a:r>
              <a:rPr lang="en-US" sz="3000">
                <a:solidFill>
                  <a:srgbClr val="FFFFFF"/>
                </a:solidFill>
                <a:latin typeface="Montserrat"/>
                <a:ea typeface="Montserrat"/>
                <a:cs typeface="Montserrat"/>
                <a:sym typeface="Montserrat"/>
              </a:rPr>
              <a:t>Lorem ipsum dolor sit</a:t>
            </a:r>
          </a:p>
        </p:txBody>
      </p:sp>
      <p:sp>
        <p:nvSpPr>
          <p:cNvPr name="TextBox 22" id="22"/>
          <p:cNvSpPr txBox="true"/>
          <p:nvPr/>
        </p:nvSpPr>
        <p:spPr>
          <a:xfrm rot="0">
            <a:off x="7395501" y="5191125"/>
            <a:ext cx="5036818" cy="514350"/>
          </a:xfrm>
          <a:prstGeom prst="rect">
            <a:avLst/>
          </a:prstGeom>
        </p:spPr>
        <p:txBody>
          <a:bodyPr anchor="t" rtlCol="false" tIns="0" lIns="0" bIns="0" rIns="0">
            <a:spAutoFit/>
          </a:bodyPr>
          <a:lstStyle/>
          <a:p>
            <a:pPr algn="just">
              <a:lnSpc>
                <a:spcPts val="4200"/>
              </a:lnSpc>
            </a:pPr>
            <a:r>
              <a:rPr lang="en-US" sz="3000">
                <a:solidFill>
                  <a:srgbClr val="FFFFFF"/>
                </a:solidFill>
                <a:latin typeface="Montserrat"/>
                <a:ea typeface="Montserrat"/>
                <a:cs typeface="Montserrat"/>
                <a:sym typeface="Montserrat"/>
              </a:rPr>
              <a:t>Lorem ipsum dolor sit</a:t>
            </a:r>
          </a:p>
        </p:txBody>
      </p:sp>
      <p:sp>
        <p:nvSpPr>
          <p:cNvPr name="TextBox 23" id="23"/>
          <p:cNvSpPr txBox="true"/>
          <p:nvPr/>
        </p:nvSpPr>
        <p:spPr>
          <a:xfrm rot="0">
            <a:off x="7395501" y="5867400"/>
            <a:ext cx="5904641" cy="514350"/>
          </a:xfrm>
          <a:prstGeom prst="rect">
            <a:avLst/>
          </a:prstGeom>
        </p:spPr>
        <p:txBody>
          <a:bodyPr anchor="t" rtlCol="false" tIns="0" lIns="0" bIns="0" rIns="0">
            <a:spAutoFit/>
          </a:bodyPr>
          <a:lstStyle/>
          <a:p>
            <a:pPr algn="l">
              <a:lnSpc>
                <a:spcPts val="4200"/>
              </a:lnSpc>
            </a:pPr>
            <a:r>
              <a:rPr lang="en-US" sz="3000">
                <a:solidFill>
                  <a:srgbClr val="FFFFFF"/>
                </a:solidFill>
                <a:latin typeface="Montserrat"/>
                <a:ea typeface="Montserrat"/>
                <a:cs typeface="Montserrat"/>
                <a:sym typeface="Montserrat"/>
              </a:rPr>
              <a:t>Lorem ipsum dolor sit</a:t>
            </a:r>
          </a:p>
        </p:txBody>
      </p:sp>
      <p:sp>
        <p:nvSpPr>
          <p:cNvPr name="TextBox 24" id="24"/>
          <p:cNvSpPr txBox="true"/>
          <p:nvPr/>
        </p:nvSpPr>
        <p:spPr>
          <a:xfrm rot="0">
            <a:off x="7395501" y="6543675"/>
            <a:ext cx="5036818" cy="514350"/>
          </a:xfrm>
          <a:prstGeom prst="rect">
            <a:avLst/>
          </a:prstGeom>
        </p:spPr>
        <p:txBody>
          <a:bodyPr anchor="t" rtlCol="false" tIns="0" lIns="0" bIns="0" rIns="0">
            <a:spAutoFit/>
          </a:bodyPr>
          <a:lstStyle/>
          <a:p>
            <a:pPr algn="just">
              <a:lnSpc>
                <a:spcPts val="4200"/>
              </a:lnSpc>
            </a:pPr>
            <a:r>
              <a:rPr lang="en-US" sz="3000">
                <a:solidFill>
                  <a:srgbClr val="FFFFFF"/>
                </a:solidFill>
                <a:latin typeface="Montserrat"/>
                <a:ea typeface="Montserrat"/>
                <a:cs typeface="Montserrat"/>
                <a:sym typeface="Montserrat"/>
              </a:rPr>
              <a:t>Lorem ipsum dolor sit</a:t>
            </a:r>
          </a:p>
        </p:txBody>
      </p:sp>
      <p:sp>
        <p:nvSpPr>
          <p:cNvPr name="TextBox 25" id="25"/>
          <p:cNvSpPr txBox="true"/>
          <p:nvPr/>
        </p:nvSpPr>
        <p:spPr>
          <a:xfrm rot="0">
            <a:off x="7395501" y="7219950"/>
            <a:ext cx="5888034" cy="514350"/>
          </a:xfrm>
          <a:prstGeom prst="rect">
            <a:avLst/>
          </a:prstGeom>
        </p:spPr>
        <p:txBody>
          <a:bodyPr anchor="t" rtlCol="false" tIns="0" lIns="0" bIns="0" rIns="0">
            <a:spAutoFit/>
          </a:bodyPr>
          <a:lstStyle/>
          <a:p>
            <a:pPr algn="just">
              <a:lnSpc>
                <a:spcPts val="4200"/>
              </a:lnSpc>
            </a:pPr>
            <a:r>
              <a:rPr lang="en-US" sz="3000">
                <a:solidFill>
                  <a:srgbClr val="FFFFFF"/>
                </a:solidFill>
                <a:latin typeface="Montserrat"/>
                <a:ea typeface="Montserrat"/>
                <a:cs typeface="Montserrat"/>
                <a:sym typeface="Montserrat"/>
              </a:rPr>
              <a:t>Lorem ipsum dolor sit</a:t>
            </a:r>
          </a:p>
        </p:txBody>
      </p:sp>
      <p:sp>
        <p:nvSpPr>
          <p:cNvPr name="TextBox 26" id="26"/>
          <p:cNvSpPr txBox="true"/>
          <p:nvPr/>
        </p:nvSpPr>
        <p:spPr>
          <a:xfrm rot="0">
            <a:off x="7395501" y="3838492"/>
            <a:ext cx="5036818" cy="514350"/>
          </a:xfrm>
          <a:prstGeom prst="rect">
            <a:avLst/>
          </a:prstGeom>
        </p:spPr>
        <p:txBody>
          <a:bodyPr anchor="t" rtlCol="false" tIns="0" lIns="0" bIns="0" rIns="0">
            <a:spAutoFit/>
          </a:bodyPr>
          <a:lstStyle/>
          <a:p>
            <a:pPr algn="just">
              <a:lnSpc>
                <a:spcPts val="4200"/>
              </a:lnSpc>
            </a:pPr>
            <a:r>
              <a:rPr lang="en-US" sz="3000">
                <a:solidFill>
                  <a:srgbClr val="FFFFFF"/>
                </a:solidFill>
                <a:latin typeface="Montserrat"/>
                <a:ea typeface="Montserrat"/>
                <a:cs typeface="Montserrat"/>
                <a:sym typeface="Montserrat"/>
              </a:rPr>
              <a:t>Lorem ipsum dolor sit</a:t>
            </a:r>
          </a:p>
        </p:txBody>
      </p:sp>
      <p:sp>
        <p:nvSpPr>
          <p:cNvPr name="AutoShape 27" id="27"/>
          <p:cNvSpPr/>
          <p:nvPr/>
        </p:nvSpPr>
        <p:spPr>
          <a:xfrm>
            <a:off x="843501" y="7853346"/>
            <a:ext cx="5020210" cy="0"/>
          </a:xfrm>
          <a:prstGeom prst="line">
            <a:avLst/>
          </a:prstGeom>
          <a:ln cap="flat" w="28575">
            <a:solidFill>
              <a:srgbClr val="FFFFFF"/>
            </a:solidFill>
            <a:prstDash val="solid"/>
            <a:headEnd type="none" len="sm" w="sm"/>
            <a:tailEnd type="none" len="sm" w="sm"/>
          </a:ln>
        </p:spPr>
      </p:sp>
      <p:sp>
        <p:nvSpPr>
          <p:cNvPr name="AutoShape 28" id="28"/>
          <p:cNvSpPr/>
          <p:nvPr/>
        </p:nvSpPr>
        <p:spPr>
          <a:xfrm>
            <a:off x="7412109" y="7853346"/>
            <a:ext cx="5020210" cy="0"/>
          </a:xfrm>
          <a:prstGeom prst="line">
            <a:avLst/>
          </a:prstGeom>
          <a:ln cap="flat" w="28575">
            <a:solidFill>
              <a:srgbClr val="FFFFFF"/>
            </a:solidFill>
            <a:prstDash val="solid"/>
            <a:headEnd type="none" len="sm" w="sm"/>
            <a:tailEnd type="none" len="sm" w="sm"/>
          </a:ln>
        </p:spPr>
      </p:sp>
      <p:sp>
        <p:nvSpPr>
          <p:cNvPr name="TextBox 29" id="29"/>
          <p:cNvSpPr txBox="true"/>
          <p:nvPr/>
        </p:nvSpPr>
        <p:spPr>
          <a:xfrm rot="0">
            <a:off x="826894" y="7896209"/>
            <a:ext cx="5272260" cy="514350"/>
          </a:xfrm>
          <a:prstGeom prst="rect">
            <a:avLst/>
          </a:prstGeom>
        </p:spPr>
        <p:txBody>
          <a:bodyPr anchor="t" rtlCol="false" tIns="0" lIns="0" bIns="0" rIns="0">
            <a:spAutoFit/>
          </a:bodyPr>
          <a:lstStyle/>
          <a:p>
            <a:pPr algn="just">
              <a:lnSpc>
                <a:spcPts val="4200"/>
              </a:lnSpc>
            </a:pPr>
            <a:r>
              <a:rPr lang="en-US" sz="3000">
                <a:solidFill>
                  <a:srgbClr val="FFFFFF"/>
                </a:solidFill>
                <a:latin typeface="Montserrat"/>
                <a:ea typeface="Montserrat"/>
                <a:cs typeface="Montserrat"/>
                <a:sym typeface="Montserrat"/>
              </a:rPr>
              <a:t>Lorem ipsum dolor sit</a:t>
            </a:r>
          </a:p>
        </p:txBody>
      </p:sp>
      <p:sp>
        <p:nvSpPr>
          <p:cNvPr name="TextBox 30" id="30"/>
          <p:cNvSpPr txBox="true"/>
          <p:nvPr/>
        </p:nvSpPr>
        <p:spPr>
          <a:xfrm rot="0">
            <a:off x="7395501" y="7896209"/>
            <a:ext cx="5888034" cy="514350"/>
          </a:xfrm>
          <a:prstGeom prst="rect">
            <a:avLst/>
          </a:prstGeom>
        </p:spPr>
        <p:txBody>
          <a:bodyPr anchor="t" rtlCol="false" tIns="0" lIns="0" bIns="0" rIns="0">
            <a:spAutoFit/>
          </a:bodyPr>
          <a:lstStyle/>
          <a:p>
            <a:pPr algn="just">
              <a:lnSpc>
                <a:spcPts val="4200"/>
              </a:lnSpc>
            </a:pPr>
            <a:r>
              <a:rPr lang="en-US" sz="3000">
                <a:solidFill>
                  <a:srgbClr val="FFFFFF"/>
                </a:solidFill>
                <a:latin typeface="Montserrat"/>
                <a:ea typeface="Montserrat"/>
                <a:cs typeface="Montserrat"/>
                <a:sym typeface="Montserrat"/>
              </a:rPr>
              <a:t>Lorem ipsum dolor sit</a:t>
            </a:r>
          </a:p>
        </p:txBody>
      </p:sp>
      <p:sp>
        <p:nvSpPr>
          <p:cNvPr name="AutoShape 31" id="31"/>
          <p:cNvSpPr/>
          <p:nvPr/>
        </p:nvSpPr>
        <p:spPr>
          <a:xfrm>
            <a:off x="860109" y="8548655"/>
            <a:ext cx="5020210" cy="0"/>
          </a:xfrm>
          <a:prstGeom prst="line">
            <a:avLst/>
          </a:prstGeom>
          <a:ln cap="flat" w="28575">
            <a:solidFill>
              <a:srgbClr val="FFFFFF"/>
            </a:solidFill>
            <a:prstDash val="solid"/>
            <a:headEnd type="none" len="sm" w="sm"/>
            <a:tailEnd type="none" len="sm" w="sm"/>
          </a:ln>
        </p:spPr>
      </p:sp>
      <p:sp>
        <p:nvSpPr>
          <p:cNvPr name="AutoShape 32" id="32"/>
          <p:cNvSpPr/>
          <p:nvPr/>
        </p:nvSpPr>
        <p:spPr>
          <a:xfrm>
            <a:off x="7428716" y="8548655"/>
            <a:ext cx="5020210" cy="0"/>
          </a:xfrm>
          <a:prstGeom prst="line">
            <a:avLst/>
          </a:prstGeom>
          <a:ln cap="flat" w="28575">
            <a:solidFill>
              <a:srgbClr val="FFFFFF"/>
            </a:solidFill>
            <a:prstDash val="solid"/>
            <a:headEnd type="none" len="sm" w="sm"/>
            <a:tailEnd type="none" len="sm" w="sm"/>
          </a:ln>
        </p:spPr>
      </p:sp>
      <p:sp>
        <p:nvSpPr>
          <p:cNvPr name="TextBox 33" id="33"/>
          <p:cNvSpPr txBox="true"/>
          <p:nvPr/>
        </p:nvSpPr>
        <p:spPr>
          <a:xfrm rot="0">
            <a:off x="843501" y="8591517"/>
            <a:ext cx="5272260" cy="514350"/>
          </a:xfrm>
          <a:prstGeom prst="rect">
            <a:avLst/>
          </a:prstGeom>
        </p:spPr>
        <p:txBody>
          <a:bodyPr anchor="t" rtlCol="false" tIns="0" lIns="0" bIns="0" rIns="0">
            <a:spAutoFit/>
          </a:bodyPr>
          <a:lstStyle/>
          <a:p>
            <a:pPr algn="just">
              <a:lnSpc>
                <a:spcPts val="4200"/>
              </a:lnSpc>
            </a:pPr>
            <a:r>
              <a:rPr lang="en-US" sz="3000">
                <a:solidFill>
                  <a:srgbClr val="FFFFFF"/>
                </a:solidFill>
                <a:latin typeface="Montserrat"/>
                <a:ea typeface="Montserrat"/>
                <a:cs typeface="Montserrat"/>
                <a:sym typeface="Montserrat"/>
              </a:rPr>
              <a:t>Lorem ipsum dolor sit</a:t>
            </a:r>
          </a:p>
        </p:txBody>
      </p:sp>
      <p:sp>
        <p:nvSpPr>
          <p:cNvPr name="TextBox 34" id="34"/>
          <p:cNvSpPr txBox="true"/>
          <p:nvPr/>
        </p:nvSpPr>
        <p:spPr>
          <a:xfrm rot="0">
            <a:off x="7412109" y="8591517"/>
            <a:ext cx="5888034" cy="514350"/>
          </a:xfrm>
          <a:prstGeom prst="rect">
            <a:avLst/>
          </a:prstGeom>
        </p:spPr>
        <p:txBody>
          <a:bodyPr anchor="t" rtlCol="false" tIns="0" lIns="0" bIns="0" rIns="0">
            <a:spAutoFit/>
          </a:bodyPr>
          <a:lstStyle/>
          <a:p>
            <a:pPr algn="just">
              <a:lnSpc>
                <a:spcPts val="4200"/>
              </a:lnSpc>
            </a:pPr>
            <a:r>
              <a:rPr lang="en-US" sz="3000">
                <a:solidFill>
                  <a:srgbClr val="FFFFFF"/>
                </a:solidFill>
                <a:latin typeface="Montserrat"/>
                <a:ea typeface="Montserrat"/>
                <a:cs typeface="Montserrat"/>
                <a:sym typeface="Montserrat"/>
              </a:rPr>
              <a:t>Lorem ipsum dolor sit</a:t>
            </a:r>
          </a:p>
        </p:txBody>
      </p:sp>
      <p:sp>
        <p:nvSpPr>
          <p:cNvPr name="Freeform 35" id="35"/>
          <p:cNvSpPr/>
          <p:nvPr/>
        </p:nvSpPr>
        <p:spPr>
          <a:xfrm flipH="false" flipV="false" rot="0">
            <a:off x="15937626" y="8789890"/>
            <a:ext cx="2017596" cy="1195696"/>
          </a:xfrm>
          <a:custGeom>
            <a:avLst/>
            <a:gdLst/>
            <a:ahLst/>
            <a:cxnLst/>
            <a:rect r="r" b="b" t="t" l="l"/>
            <a:pathLst>
              <a:path h="1195696" w="2017596">
                <a:moveTo>
                  <a:pt x="0" y="0"/>
                </a:moveTo>
                <a:lnTo>
                  <a:pt x="2017596" y="0"/>
                </a:lnTo>
                <a:lnTo>
                  <a:pt x="2017596" y="1195696"/>
                </a:lnTo>
                <a:lnTo>
                  <a:pt x="0" y="1195696"/>
                </a:lnTo>
                <a:lnTo>
                  <a:pt x="0" y="0"/>
                </a:lnTo>
                <a:close/>
              </a:path>
            </a:pathLst>
          </a:custGeom>
          <a:blipFill>
            <a:blip r:embed="rId3"/>
            <a:stretch>
              <a:fillRect l="0" t="0" r="0" b="0"/>
            </a:stretch>
          </a:blipFill>
        </p:spPr>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005CB9"/>
        </a:solidFill>
      </p:bgPr>
    </p:bg>
    <p:spTree>
      <p:nvGrpSpPr>
        <p:cNvPr id="1" name=""/>
        <p:cNvGrpSpPr/>
        <p:nvPr/>
      </p:nvGrpSpPr>
      <p:grpSpPr>
        <a:xfrm>
          <a:off x="0" y="0"/>
          <a:ext cx="0" cy="0"/>
          <a:chOff x="0" y="0"/>
          <a:chExt cx="0" cy="0"/>
        </a:xfrm>
      </p:grpSpPr>
      <p:sp>
        <p:nvSpPr>
          <p:cNvPr name="Freeform 2" id="2"/>
          <p:cNvSpPr/>
          <p:nvPr/>
        </p:nvSpPr>
        <p:spPr>
          <a:xfrm flipH="false" flipV="false" rot="0">
            <a:off x="15937626" y="8789890"/>
            <a:ext cx="2017596" cy="1195696"/>
          </a:xfrm>
          <a:custGeom>
            <a:avLst/>
            <a:gdLst/>
            <a:ahLst/>
            <a:cxnLst/>
            <a:rect r="r" b="b" t="t" l="l"/>
            <a:pathLst>
              <a:path h="1195696" w="2017596">
                <a:moveTo>
                  <a:pt x="0" y="0"/>
                </a:moveTo>
                <a:lnTo>
                  <a:pt x="2017596" y="0"/>
                </a:lnTo>
                <a:lnTo>
                  <a:pt x="2017596" y="1195696"/>
                </a:lnTo>
                <a:lnTo>
                  <a:pt x="0" y="1195696"/>
                </a:lnTo>
                <a:lnTo>
                  <a:pt x="0" y="0"/>
                </a:lnTo>
                <a:close/>
              </a:path>
            </a:pathLst>
          </a:custGeom>
          <a:blipFill>
            <a:blip r:embed="rId2"/>
            <a:stretch>
              <a:fillRect l="0" t="0" r="0" b="0"/>
            </a:stretch>
          </a:blipFill>
        </p:spPr>
      </p:sp>
      <p:sp>
        <p:nvSpPr>
          <p:cNvPr name="AutoShape 3" id="3"/>
          <p:cNvSpPr/>
          <p:nvPr/>
        </p:nvSpPr>
        <p:spPr>
          <a:xfrm rot="0">
            <a:off x="15156638" y="0"/>
            <a:ext cx="3131362" cy="2190750"/>
          </a:xfrm>
          <a:prstGeom prst="rect">
            <a:avLst/>
          </a:prstGeom>
          <a:solidFill>
            <a:srgbClr val="FE4C00"/>
          </a:solidFill>
        </p:spPr>
      </p:sp>
      <p:sp>
        <p:nvSpPr>
          <p:cNvPr name="Freeform 4" id="4"/>
          <p:cNvSpPr/>
          <p:nvPr/>
        </p:nvSpPr>
        <p:spPr>
          <a:xfrm flipH="false" flipV="false" rot="0">
            <a:off x="15640215" y="650189"/>
            <a:ext cx="2183930" cy="890371"/>
          </a:xfrm>
          <a:custGeom>
            <a:avLst/>
            <a:gdLst/>
            <a:ahLst/>
            <a:cxnLst/>
            <a:rect r="r" b="b" t="t" l="l"/>
            <a:pathLst>
              <a:path h="890371" w="2183930">
                <a:moveTo>
                  <a:pt x="0" y="0"/>
                </a:moveTo>
                <a:lnTo>
                  <a:pt x="2183930" y="0"/>
                </a:lnTo>
                <a:lnTo>
                  <a:pt x="2183930" y="890372"/>
                </a:lnTo>
                <a:lnTo>
                  <a:pt x="0" y="890372"/>
                </a:lnTo>
                <a:lnTo>
                  <a:pt x="0" y="0"/>
                </a:lnTo>
                <a:close/>
              </a:path>
            </a:pathLst>
          </a:custGeom>
          <a:blipFill>
            <a:blip r:embed="rId3"/>
            <a:stretch>
              <a:fillRect l="0" t="0" r="0" b="0"/>
            </a:stretch>
          </a:blipFill>
        </p:spPr>
      </p:sp>
      <p:grpSp>
        <p:nvGrpSpPr>
          <p:cNvPr name="Group 5" id="5"/>
          <p:cNvGrpSpPr/>
          <p:nvPr/>
        </p:nvGrpSpPr>
        <p:grpSpPr>
          <a:xfrm rot="0">
            <a:off x="5304438" y="-283022"/>
            <a:ext cx="18158814" cy="10570022"/>
            <a:chOff x="0" y="0"/>
            <a:chExt cx="1047265" cy="609600"/>
          </a:xfrm>
        </p:grpSpPr>
        <p:sp>
          <p:nvSpPr>
            <p:cNvPr name="Freeform 6" id="6"/>
            <p:cNvSpPr/>
            <p:nvPr/>
          </p:nvSpPr>
          <p:spPr>
            <a:xfrm flipH="false" flipV="false" rot="0">
              <a:off x="0" y="0"/>
              <a:ext cx="1047265" cy="609600"/>
            </a:xfrm>
            <a:custGeom>
              <a:avLst/>
              <a:gdLst/>
              <a:ahLst/>
              <a:cxnLst/>
              <a:rect r="r" b="b" t="t" l="l"/>
              <a:pathLst>
                <a:path h="609600" w="1047265">
                  <a:moveTo>
                    <a:pt x="844065" y="0"/>
                  </a:moveTo>
                  <a:lnTo>
                    <a:pt x="0" y="0"/>
                  </a:lnTo>
                  <a:lnTo>
                    <a:pt x="203200" y="609600"/>
                  </a:lnTo>
                  <a:lnTo>
                    <a:pt x="1047265" y="609600"/>
                  </a:lnTo>
                  <a:lnTo>
                    <a:pt x="844065" y="0"/>
                  </a:lnTo>
                  <a:close/>
                </a:path>
              </a:pathLst>
            </a:custGeom>
            <a:blipFill>
              <a:blip r:embed="rId4"/>
              <a:stretch>
                <a:fillRect l="-23735" t="-63073" r="-8810" b="-7500"/>
              </a:stretch>
            </a:blipFill>
          </p:spPr>
        </p:sp>
      </p:grpSp>
      <p:grpSp>
        <p:nvGrpSpPr>
          <p:cNvPr name="Group 7" id="7"/>
          <p:cNvGrpSpPr/>
          <p:nvPr/>
        </p:nvGrpSpPr>
        <p:grpSpPr>
          <a:xfrm rot="0">
            <a:off x="1028700" y="8204923"/>
            <a:ext cx="5351302" cy="984992"/>
            <a:chOff x="0" y="0"/>
            <a:chExt cx="1826291" cy="336158"/>
          </a:xfrm>
        </p:grpSpPr>
        <p:sp>
          <p:nvSpPr>
            <p:cNvPr name="Freeform 8" id="8"/>
            <p:cNvSpPr/>
            <p:nvPr/>
          </p:nvSpPr>
          <p:spPr>
            <a:xfrm flipH="false" flipV="false" rot="0">
              <a:off x="0" y="0"/>
              <a:ext cx="1826291" cy="336158"/>
            </a:xfrm>
            <a:custGeom>
              <a:avLst/>
              <a:gdLst/>
              <a:ahLst/>
              <a:cxnLst/>
              <a:rect r="r" b="b" t="t" l="l"/>
              <a:pathLst>
                <a:path h="336158" w="1826291">
                  <a:moveTo>
                    <a:pt x="144674" y="0"/>
                  </a:moveTo>
                  <a:lnTo>
                    <a:pt x="1681618" y="0"/>
                  </a:lnTo>
                  <a:cubicBezTo>
                    <a:pt x="1719988" y="0"/>
                    <a:pt x="1756786" y="15242"/>
                    <a:pt x="1783917" y="42374"/>
                  </a:cubicBezTo>
                  <a:cubicBezTo>
                    <a:pt x="1811049" y="69505"/>
                    <a:pt x="1826291" y="106304"/>
                    <a:pt x="1826291" y="144674"/>
                  </a:cubicBezTo>
                  <a:lnTo>
                    <a:pt x="1826291" y="191484"/>
                  </a:lnTo>
                  <a:cubicBezTo>
                    <a:pt x="1826291" y="229854"/>
                    <a:pt x="1811049" y="266653"/>
                    <a:pt x="1783917" y="293784"/>
                  </a:cubicBezTo>
                  <a:cubicBezTo>
                    <a:pt x="1756786" y="320916"/>
                    <a:pt x="1719988" y="336158"/>
                    <a:pt x="1681618" y="336158"/>
                  </a:cubicBezTo>
                  <a:lnTo>
                    <a:pt x="144674" y="336158"/>
                  </a:lnTo>
                  <a:cubicBezTo>
                    <a:pt x="106304" y="336158"/>
                    <a:pt x="69505" y="320916"/>
                    <a:pt x="42374" y="293784"/>
                  </a:cubicBezTo>
                  <a:cubicBezTo>
                    <a:pt x="15242" y="266653"/>
                    <a:pt x="0" y="229854"/>
                    <a:pt x="0" y="191484"/>
                  </a:cubicBezTo>
                  <a:lnTo>
                    <a:pt x="0" y="144674"/>
                  </a:lnTo>
                  <a:cubicBezTo>
                    <a:pt x="0" y="106304"/>
                    <a:pt x="15242" y="69505"/>
                    <a:pt x="42374" y="42374"/>
                  </a:cubicBezTo>
                  <a:cubicBezTo>
                    <a:pt x="69505" y="15242"/>
                    <a:pt x="106304" y="0"/>
                    <a:pt x="144674" y="0"/>
                  </a:cubicBezTo>
                  <a:close/>
                </a:path>
              </a:pathLst>
            </a:custGeom>
            <a:solidFill>
              <a:srgbClr val="FF5F00"/>
            </a:solidFill>
          </p:spPr>
        </p:sp>
        <p:sp>
          <p:nvSpPr>
            <p:cNvPr name="TextBox 9" id="9"/>
            <p:cNvSpPr txBox="true"/>
            <p:nvPr/>
          </p:nvSpPr>
          <p:spPr>
            <a:xfrm>
              <a:off x="0" y="-19050"/>
              <a:ext cx="1826291" cy="355208"/>
            </a:xfrm>
            <a:prstGeom prst="rect">
              <a:avLst/>
            </a:prstGeom>
          </p:spPr>
          <p:txBody>
            <a:bodyPr anchor="ctr" rtlCol="false" tIns="50800" lIns="50800" bIns="50800" rIns="50800"/>
            <a:lstStyle/>
            <a:p>
              <a:pPr algn="ctr">
                <a:lnSpc>
                  <a:spcPts val="2600"/>
                </a:lnSpc>
              </a:pPr>
            </a:p>
          </p:txBody>
        </p:sp>
      </p:grpSp>
      <p:sp>
        <p:nvSpPr>
          <p:cNvPr name="TextBox 10" id="10"/>
          <p:cNvSpPr txBox="true"/>
          <p:nvPr/>
        </p:nvSpPr>
        <p:spPr>
          <a:xfrm rot="0">
            <a:off x="1380660" y="8465475"/>
            <a:ext cx="4647382" cy="439604"/>
          </a:xfrm>
          <a:prstGeom prst="rect">
            <a:avLst/>
          </a:prstGeom>
        </p:spPr>
        <p:txBody>
          <a:bodyPr anchor="t" rtlCol="false" tIns="0" lIns="0" bIns="0" rIns="0">
            <a:spAutoFit/>
          </a:bodyPr>
          <a:lstStyle/>
          <a:p>
            <a:pPr algn="ctr">
              <a:lnSpc>
                <a:spcPts val="3511"/>
              </a:lnSpc>
            </a:pPr>
            <a:r>
              <a:rPr lang="en-US" b="true" sz="2701" spc="59">
                <a:solidFill>
                  <a:srgbClr val="FFFFFF"/>
                </a:solidFill>
                <a:latin typeface="Montserrat Bold"/>
                <a:ea typeface="Montserrat Bold"/>
                <a:cs typeface="Montserrat Bold"/>
                <a:sym typeface="Montserrat Bold"/>
              </a:rPr>
              <a:t>LOREM IPSUM DOLOR</a:t>
            </a:r>
          </a:p>
        </p:txBody>
      </p:sp>
      <p:sp>
        <p:nvSpPr>
          <p:cNvPr name="AutoShape 11" id="11"/>
          <p:cNvSpPr/>
          <p:nvPr/>
        </p:nvSpPr>
        <p:spPr>
          <a:xfrm rot="0">
            <a:off x="15156638" y="0"/>
            <a:ext cx="3131362" cy="2190750"/>
          </a:xfrm>
          <a:prstGeom prst="rect">
            <a:avLst/>
          </a:prstGeom>
          <a:solidFill>
            <a:srgbClr val="FE4C00"/>
          </a:solidFill>
        </p:spPr>
      </p:sp>
      <p:sp>
        <p:nvSpPr>
          <p:cNvPr name="Freeform 12" id="12"/>
          <p:cNvSpPr/>
          <p:nvPr/>
        </p:nvSpPr>
        <p:spPr>
          <a:xfrm flipH="false" flipV="false" rot="0">
            <a:off x="15640215" y="650189"/>
            <a:ext cx="2183930" cy="890371"/>
          </a:xfrm>
          <a:custGeom>
            <a:avLst/>
            <a:gdLst/>
            <a:ahLst/>
            <a:cxnLst/>
            <a:rect r="r" b="b" t="t" l="l"/>
            <a:pathLst>
              <a:path h="890371" w="2183930">
                <a:moveTo>
                  <a:pt x="0" y="0"/>
                </a:moveTo>
                <a:lnTo>
                  <a:pt x="2183930" y="0"/>
                </a:lnTo>
                <a:lnTo>
                  <a:pt x="2183930" y="890372"/>
                </a:lnTo>
                <a:lnTo>
                  <a:pt x="0" y="890372"/>
                </a:lnTo>
                <a:lnTo>
                  <a:pt x="0" y="0"/>
                </a:lnTo>
                <a:close/>
              </a:path>
            </a:pathLst>
          </a:custGeom>
          <a:blipFill>
            <a:blip r:embed="rId3"/>
            <a:stretch>
              <a:fillRect l="0" t="0" r="0" b="0"/>
            </a:stretch>
          </a:blipFill>
        </p:spPr>
      </p:sp>
      <p:sp>
        <p:nvSpPr>
          <p:cNvPr name="Freeform 13" id="13"/>
          <p:cNvSpPr/>
          <p:nvPr/>
        </p:nvSpPr>
        <p:spPr>
          <a:xfrm flipH="false" flipV="false" rot="0">
            <a:off x="15937626" y="8789890"/>
            <a:ext cx="2017596" cy="1195696"/>
          </a:xfrm>
          <a:custGeom>
            <a:avLst/>
            <a:gdLst/>
            <a:ahLst/>
            <a:cxnLst/>
            <a:rect r="r" b="b" t="t" l="l"/>
            <a:pathLst>
              <a:path h="1195696" w="2017596">
                <a:moveTo>
                  <a:pt x="0" y="0"/>
                </a:moveTo>
                <a:lnTo>
                  <a:pt x="2017596" y="0"/>
                </a:lnTo>
                <a:lnTo>
                  <a:pt x="2017596" y="1195696"/>
                </a:lnTo>
                <a:lnTo>
                  <a:pt x="0" y="1195696"/>
                </a:lnTo>
                <a:lnTo>
                  <a:pt x="0" y="0"/>
                </a:lnTo>
                <a:close/>
              </a:path>
            </a:pathLst>
          </a:custGeom>
          <a:blipFill>
            <a:blip r:embed="rId5"/>
            <a:stretch>
              <a:fillRect l="0" t="-1887" r="0" b="-1887"/>
            </a:stretch>
          </a:blipFill>
        </p:spPr>
      </p:sp>
      <p:sp>
        <p:nvSpPr>
          <p:cNvPr name="TextBox 14" id="14"/>
          <p:cNvSpPr txBox="true"/>
          <p:nvPr/>
        </p:nvSpPr>
        <p:spPr>
          <a:xfrm rot="0">
            <a:off x="1028700" y="5124450"/>
            <a:ext cx="4972618" cy="2260600"/>
          </a:xfrm>
          <a:prstGeom prst="rect">
            <a:avLst/>
          </a:prstGeom>
        </p:spPr>
        <p:txBody>
          <a:bodyPr anchor="t" rtlCol="false" tIns="0" lIns="0" bIns="0" rIns="0">
            <a:spAutoFit/>
          </a:bodyPr>
          <a:lstStyle/>
          <a:p>
            <a:pPr algn="l">
              <a:lnSpc>
                <a:spcPts val="2600"/>
              </a:lnSpc>
            </a:pPr>
            <a:r>
              <a:rPr lang="en-US" sz="2000" spc="44" b="true">
                <a:solidFill>
                  <a:srgbClr val="FFC844"/>
                </a:solidFill>
                <a:latin typeface="Montserrat Bold"/>
                <a:ea typeface="Montserrat Bold"/>
                <a:cs typeface="Montserrat Bold"/>
                <a:sym typeface="Montserrat Bold"/>
              </a:rPr>
              <a:t>Lorem ipsum dolor sit amet</a:t>
            </a:r>
            <a:r>
              <a:rPr lang="en-US" sz="2000" spc="44">
                <a:solidFill>
                  <a:srgbClr val="FFFFFF"/>
                </a:solidFill>
                <a:latin typeface="Montserrat"/>
                <a:ea typeface="Montserrat"/>
                <a:cs typeface="Montserrat"/>
                <a:sym typeface="Montserrat"/>
              </a:rPr>
              <a:t>, consectetur adipiscing elit, sed do eiusmod tempor incididunt ut labore et dolore magna aliqua. Ut enim ad minim veniam, quis nostrud exercitation ullamco laboris nisi ut aliquip ex ea commodo consequat. </a:t>
            </a:r>
          </a:p>
        </p:txBody>
      </p:sp>
      <p:sp>
        <p:nvSpPr>
          <p:cNvPr name="TextBox 15" id="15"/>
          <p:cNvSpPr txBox="true"/>
          <p:nvPr/>
        </p:nvSpPr>
        <p:spPr>
          <a:xfrm rot="0">
            <a:off x="1028700" y="2382712"/>
            <a:ext cx="4499084" cy="2364105"/>
          </a:xfrm>
          <a:prstGeom prst="rect">
            <a:avLst/>
          </a:prstGeom>
        </p:spPr>
        <p:txBody>
          <a:bodyPr anchor="t" rtlCol="false" tIns="0" lIns="0" bIns="0" rIns="0">
            <a:spAutoFit/>
          </a:bodyPr>
          <a:lstStyle/>
          <a:p>
            <a:pPr algn="l" marL="0" indent="0" lvl="0">
              <a:lnSpc>
                <a:spcPts val="9359"/>
              </a:lnSpc>
              <a:spcBef>
                <a:spcPct val="0"/>
              </a:spcBef>
            </a:pPr>
            <a:r>
              <a:rPr lang="en-US" b="true" sz="7999" spc="175">
                <a:solidFill>
                  <a:srgbClr val="FFFFFF"/>
                </a:solidFill>
                <a:latin typeface="Montserrat Bold"/>
                <a:ea typeface="Montserrat Bold"/>
                <a:cs typeface="Montserrat Bold"/>
                <a:sym typeface="Montserrat Bold"/>
              </a:rPr>
              <a:t>Lorem Ipsum</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005CB9"/>
        </a:solidFill>
      </p:bgPr>
    </p:bg>
    <p:spTree>
      <p:nvGrpSpPr>
        <p:cNvPr id="1" name=""/>
        <p:cNvGrpSpPr/>
        <p:nvPr/>
      </p:nvGrpSpPr>
      <p:grpSpPr>
        <a:xfrm>
          <a:off x="0" y="0"/>
          <a:ext cx="0" cy="0"/>
          <a:chOff x="0" y="0"/>
          <a:chExt cx="0" cy="0"/>
        </a:xfrm>
      </p:grpSpPr>
      <p:sp>
        <p:nvSpPr>
          <p:cNvPr name="Freeform 2" id="2"/>
          <p:cNvSpPr/>
          <p:nvPr/>
        </p:nvSpPr>
        <p:spPr>
          <a:xfrm flipH="false" flipV="false" rot="0">
            <a:off x="15937626" y="8789890"/>
            <a:ext cx="2017596" cy="1195696"/>
          </a:xfrm>
          <a:custGeom>
            <a:avLst/>
            <a:gdLst/>
            <a:ahLst/>
            <a:cxnLst/>
            <a:rect r="r" b="b" t="t" l="l"/>
            <a:pathLst>
              <a:path h="1195696" w="2017596">
                <a:moveTo>
                  <a:pt x="0" y="0"/>
                </a:moveTo>
                <a:lnTo>
                  <a:pt x="2017596" y="0"/>
                </a:lnTo>
                <a:lnTo>
                  <a:pt x="2017596" y="1195696"/>
                </a:lnTo>
                <a:lnTo>
                  <a:pt x="0" y="1195696"/>
                </a:lnTo>
                <a:lnTo>
                  <a:pt x="0" y="0"/>
                </a:lnTo>
                <a:close/>
              </a:path>
            </a:pathLst>
          </a:custGeom>
          <a:blipFill>
            <a:blip r:embed="rId2"/>
            <a:stretch>
              <a:fillRect l="0" t="0" r="0" b="0"/>
            </a:stretch>
          </a:blipFill>
        </p:spPr>
      </p:sp>
      <p:grpSp>
        <p:nvGrpSpPr>
          <p:cNvPr name="Group 3" id="3"/>
          <p:cNvGrpSpPr/>
          <p:nvPr/>
        </p:nvGrpSpPr>
        <p:grpSpPr>
          <a:xfrm rot="0">
            <a:off x="-12282776" y="-6277551"/>
            <a:ext cx="22050951" cy="22050951"/>
            <a:chOff x="0" y="0"/>
            <a:chExt cx="812800" cy="812800"/>
          </a:xfrm>
        </p:grpSpPr>
        <p:sp>
          <p:nvSpPr>
            <p:cNvPr name="Freeform 4" id="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5F00"/>
            </a:solidFill>
          </p:spPr>
        </p:sp>
        <p:sp>
          <p:nvSpPr>
            <p:cNvPr name="TextBox 5" id="5"/>
            <p:cNvSpPr txBox="true"/>
            <p:nvPr/>
          </p:nvSpPr>
          <p:spPr>
            <a:xfrm>
              <a:off x="76200" y="57150"/>
              <a:ext cx="660400" cy="679450"/>
            </a:xfrm>
            <a:prstGeom prst="rect">
              <a:avLst/>
            </a:prstGeom>
          </p:spPr>
          <p:txBody>
            <a:bodyPr anchor="ctr" rtlCol="false" tIns="50800" lIns="50800" bIns="50800" rIns="50800"/>
            <a:lstStyle/>
            <a:p>
              <a:pPr algn="ctr">
                <a:lnSpc>
                  <a:spcPts val="2600"/>
                </a:lnSpc>
              </a:pPr>
            </a:p>
          </p:txBody>
        </p:sp>
      </p:grpSp>
      <p:sp>
        <p:nvSpPr>
          <p:cNvPr name="TextBox 6" id="6"/>
          <p:cNvSpPr txBox="true"/>
          <p:nvPr/>
        </p:nvSpPr>
        <p:spPr>
          <a:xfrm rot="0">
            <a:off x="10985539" y="3633691"/>
            <a:ext cx="5960885" cy="4203700"/>
          </a:xfrm>
          <a:prstGeom prst="rect">
            <a:avLst/>
          </a:prstGeom>
        </p:spPr>
        <p:txBody>
          <a:bodyPr anchor="t" rtlCol="false" tIns="0" lIns="0" bIns="0" rIns="0">
            <a:spAutoFit/>
          </a:bodyPr>
          <a:lstStyle/>
          <a:p>
            <a:pPr algn="l">
              <a:lnSpc>
                <a:spcPts val="2600"/>
              </a:lnSpc>
            </a:pPr>
            <a:r>
              <a:rPr lang="en-US" sz="2000" spc="44">
                <a:solidFill>
                  <a:srgbClr val="FFFFFF"/>
                </a:solidFill>
                <a:latin typeface="Montserrat"/>
                <a:ea typeface="Montserrat"/>
                <a:cs typeface="Montserrat"/>
                <a:sym typeface="Montserrat"/>
              </a:rPr>
              <a:t>Lorem ipsum dolor sit amet, consectetur adipiscing elit, sed do eiusmod tempor incididunt ut labore et dolore magna aliqua.</a:t>
            </a:r>
          </a:p>
          <a:p>
            <a:pPr algn="l">
              <a:lnSpc>
                <a:spcPts val="2600"/>
              </a:lnSpc>
            </a:pPr>
            <a:r>
              <a:rPr lang="en-US" sz="2000" spc="44">
                <a:solidFill>
                  <a:srgbClr val="FFFFFF"/>
                </a:solidFill>
                <a:latin typeface="Montserrat"/>
                <a:ea typeface="Montserrat"/>
                <a:cs typeface="Montserrat"/>
                <a:sym typeface="Montserrat"/>
              </a:rPr>
              <a:t>Ut enim ad minim veniam, quis nostrud exercitation ullamco laboris nisi ut aliquip ex ea commodo consequat.</a:t>
            </a:r>
          </a:p>
          <a:p>
            <a:pPr algn="l">
              <a:lnSpc>
                <a:spcPts val="2600"/>
              </a:lnSpc>
            </a:pPr>
            <a:r>
              <a:rPr lang="en-US" sz="2000" spc="44">
                <a:solidFill>
                  <a:srgbClr val="FFFFFF"/>
                </a:solidFill>
                <a:latin typeface="Montserrat"/>
                <a:ea typeface="Montserrat"/>
                <a:cs typeface="Montserrat"/>
                <a:sym typeface="Montserrat"/>
              </a:rPr>
              <a:t> </a:t>
            </a:r>
          </a:p>
          <a:p>
            <a:pPr algn="l">
              <a:lnSpc>
                <a:spcPts val="2600"/>
              </a:lnSpc>
            </a:pPr>
            <a:r>
              <a:rPr lang="en-US" sz="2000" spc="44">
                <a:solidFill>
                  <a:srgbClr val="FFFFFF"/>
                </a:solidFill>
                <a:latin typeface="Montserrat"/>
                <a:ea typeface="Montserrat"/>
                <a:cs typeface="Montserrat"/>
                <a:sym typeface="Montserrat"/>
              </a:rPr>
              <a:t>Lorem ipsum </a:t>
            </a:r>
            <a:r>
              <a:rPr lang="en-US" sz="2000" spc="44">
                <a:solidFill>
                  <a:srgbClr val="FFFFFF"/>
                </a:solidFill>
                <a:latin typeface="Montserrat"/>
                <a:ea typeface="Montserrat"/>
                <a:cs typeface="Montserrat"/>
                <a:sym typeface="Montserrat"/>
              </a:rPr>
              <a:t>dolor sit amet, consectetur adipiscing elit, </a:t>
            </a:r>
            <a:r>
              <a:rPr lang="en-US" sz="2000" spc="44">
                <a:solidFill>
                  <a:srgbClr val="FFFFFF"/>
                </a:solidFill>
                <a:latin typeface="Montserrat"/>
                <a:ea typeface="Montserrat"/>
                <a:cs typeface="Montserrat"/>
                <a:sym typeface="Montserrat"/>
              </a:rPr>
              <a:t>sed do eiusmod</a:t>
            </a:r>
            <a:r>
              <a:rPr lang="en-US" sz="2000" spc="44">
                <a:solidFill>
                  <a:srgbClr val="FFFFFF"/>
                </a:solidFill>
                <a:latin typeface="Montserrat"/>
                <a:ea typeface="Montserrat"/>
                <a:cs typeface="Montserrat"/>
                <a:sym typeface="Montserrat"/>
              </a:rPr>
              <a:t> </a:t>
            </a:r>
            <a:r>
              <a:rPr lang="en-US" sz="2000" spc="44">
                <a:solidFill>
                  <a:srgbClr val="FFFFFF"/>
                </a:solidFill>
                <a:latin typeface="Montserrat"/>
                <a:ea typeface="Montserrat"/>
                <a:cs typeface="Montserrat"/>
                <a:sym typeface="Montserrat"/>
              </a:rPr>
              <a:t>t</a:t>
            </a:r>
            <a:r>
              <a:rPr lang="en-US" sz="2000" spc="44">
                <a:solidFill>
                  <a:srgbClr val="FFFFFF"/>
                </a:solidFill>
                <a:latin typeface="Montserrat"/>
                <a:ea typeface="Montserrat"/>
                <a:cs typeface="Montserrat"/>
                <a:sym typeface="Montserrat"/>
              </a:rPr>
              <a:t>em</a:t>
            </a:r>
            <a:r>
              <a:rPr lang="en-US" sz="2000" spc="44">
                <a:solidFill>
                  <a:srgbClr val="FFFFFF"/>
                </a:solidFill>
                <a:latin typeface="Montserrat"/>
                <a:ea typeface="Montserrat"/>
                <a:cs typeface="Montserrat"/>
                <a:sym typeface="Montserrat"/>
              </a:rPr>
              <a:t>p</a:t>
            </a:r>
            <a:r>
              <a:rPr lang="en-US" sz="2000" spc="44">
                <a:solidFill>
                  <a:srgbClr val="FFFFFF"/>
                </a:solidFill>
                <a:latin typeface="Montserrat"/>
                <a:ea typeface="Montserrat"/>
                <a:cs typeface="Montserrat"/>
                <a:sym typeface="Montserrat"/>
              </a:rPr>
              <a:t>o</a:t>
            </a:r>
            <a:r>
              <a:rPr lang="en-US" sz="2000" spc="44">
                <a:solidFill>
                  <a:srgbClr val="FFFFFF"/>
                </a:solidFill>
                <a:latin typeface="Montserrat"/>
                <a:ea typeface="Montserrat"/>
                <a:cs typeface="Montserrat"/>
                <a:sym typeface="Montserrat"/>
              </a:rPr>
              <a:t>r</a:t>
            </a:r>
            <a:r>
              <a:rPr lang="en-US" sz="2000" spc="44">
                <a:solidFill>
                  <a:srgbClr val="FFFFFF"/>
                </a:solidFill>
                <a:latin typeface="Montserrat"/>
                <a:ea typeface="Montserrat"/>
                <a:cs typeface="Montserrat"/>
                <a:sym typeface="Montserrat"/>
              </a:rPr>
              <a:t> </a:t>
            </a:r>
            <a:r>
              <a:rPr lang="en-US" sz="2000" spc="44">
                <a:solidFill>
                  <a:srgbClr val="FFFFFF"/>
                </a:solidFill>
                <a:latin typeface="Montserrat"/>
                <a:ea typeface="Montserrat"/>
                <a:cs typeface="Montserrat"/>
                <a:sym typeface="Montserrat"/>
              </a:rPr>
              <a:t>in</a:t>
            </a:r>
            <a:r>
              <a:rPr lang="en-US" sz="2000" spc="44">
                <a:solidFill>
                  <a:srgbClr val="FFFFFF"/>
                </a:solidFill>
                <a:latin typeface="Montserrat"/>
                <a:ea typeface="Montserrat"/>
                <a:cs typeface="Montserrat"/>
                <a:sym typeface="Montserrat"/>
              </a:rPr>
              <a:t>cididunt ut labore et dolore ma</a:t>
            </a:r>
            <a:r>
              <a:rPr lang="en-US" sz="2000" spc="44">
                <a:solidFill>
                  <a:srgbClr val="FFFFFF"/>
                </a:solidFill>
                <a:latin typeface="Montserrat"/>
                <a:ea typeface="Montserrat"/>
                <a:cs typeface="Montserrat"/>
                <a:sym typeface="Montserrat"/>
              </a:rPr>
              <a:t>g</a:t>
            </a:r>
            <a:r>
              <a:rPr lang="en-US" sz="2000" spc="44">
                <a:solidFill>
                  <a:srgbClr val="FFFFFF"/>
                </a:solidFill>
                <a:latin typeface="Montserrat"/>
                <a:ea typeface="Montserrat"/>
                <a:cs typeface="Montserrat"/>
                <a:sym typeface="Montserrat"/>
              </a:rPr>
              <a:t>na aliqua. Ut</a:t>
            </a:r>
            <a:r>
              <a:rPr lang="en-US" sz="2000" spc="44">
                <a:solidFill>
                  <a:srgbClr val="FFFFFF"/>
                </a:solidFill>
                <a:latin typeface="Montserrat"/>
                <a:ea typeface="Montserrat"/>
                <a:cs typeface="Montserrat"/>
                <a:sym typeface="Montserrat"/>
              </a:rPr>
              <a:t> en</a:t>
            </a:r>
            <a:r>
              <a:rPr lang="en-US" sz="2000" spc="44">
                <a:solidFill>
                  <a:srgbClr val="FFFFFF"/>
                </a:solidFill>
                <a:latin typeface="Montserrat"/>
                <a:ea typeface="Montserrat"/>
                <a:cs typeface="Montserrat"/>
                <a:sym typeface="Montserrat"/>
              </a:rPr>
              <a:t>im ad minim </a:t>
            </a:r>
            <a:r>
              <a:rPr lang="en-US" sz="2000" spc="44">
                <a:solidFill>
                  <a:srgbClr val="FFFFFF"/>
                </a:solidFill>
                <a:latin typeface="Montserrat"/>
                <a:ea typeface="Montserrat"/>
                <a:cs typeface="Montserrat"/>
                <a:sym typeface="Montserrat"/>
              </a:rPr>
              <a:t>v</a:t>
            </a:r>
            <a:r>
              <a:rPr lang="en-US" sz="2000" spc="44">
                <a:solidFill>
                  <a:srgbClr val="FFFFFF"/>
                </a:solidFill>
                <a:latin typeface="Montserrat"/>
                <a:ea typeface="Montserrat"/>
                <a:cs typeface="Montserrat"/>
                <a:sym typeface="Montserrat"/>
              </a:rPr>
              <a:t>en</a:t>
            </a:r>
            <a:r>
              <a:rPr lang="en-US" sz="2000" spc="44">
                <a:solidFill>
                  <a:srgbClr val="FFFFFF"/>
                </a:solidFill>
                <a:latin typeface="Montserrat"/>
                <a:ea typeface="Montserrat"/>
                <a:cs typeface="Montserrat"/>
                <a:sym typeface="Montserrat"/>
              </a:rPr>
              <a:t>i</a:t>
            </a:r>
            <a:r>
              <a:rPr lang="en-US" sz="2000" spc="44">
                <a:solidFill>
                  <a:srgbClr val="FFFFFF"/>
                </a:solidFill>
                <a:latin typeface="Montserrat"/>
                <a:ea typeface="Montserrat"/>
                <a:cs typeface="Montserrat"/>
                <a:sym typeface="Montserrat"/>
              </a:rPr>
              <a:t>am, quis nostrud </a:t>
            </a:r>
            <a:r>
              <a:rPr lang="en-US" sz="2000" spc="44">
                <a:solidFill>
                  <a:srgbClr val="FFFFFF"/>
                </a:solidFill>
                <a:latin typeface="Montserrat"/>
                <a:ea typeface="Montserrat"/>
                <a:cs typeface="Montserrat"/>
                <a:sym typeface="Montserrat"/>
              </a:rPr>
              <a:t>exercitation ullamco</a:t>
            </a:r>
            <a:r>
              <a:rPr lang="en-US" sz="2000" spc="44">
                <a:solidFill>
                  <a:srgbClr val="FFFFFF"/>
                </a:solidFill>
                <a:latin typeface="Montserrat"/>
                <a:ea typeface="Montserrat"/>
                <a:cs typeface="Montserrat"/>
                <a:sym typeface="Montserrat"/>
              </a:rPr>
              <a:t> laboris </a:t>
            </a:r>
            <a:r>
              <a:rPr lang="en-US" sz="2000" spc="44">
                <a:solidFill>
                  <a:srgbClr val="FFFFFF"/>
                </a:solidFill>
                <a:latin typeface="Montserrat"/>
                <a:ea typeface="Montserrat"/>
                <a:cs typeface="Montserrat"/>
                <a:sym typeface="Montserrat"/>
              </a:rPr>
              <a:t>n</a:t>
            </a:r>
            <a:r>
              <a:rPr lang="en-US" sz="2000" spc="44">
                <a:solidFill>
                  <a:srgbClr val="FFFFFF"/>
                </a:solidFill>
                <a:latin typeface="Montserrat"/>
                <a:ea typeface="Montserrat"/>
                <a:cs typeface="Montserrat"/>
                <a:sym typeface="Montserrat"/>
              </a:rPr>
              <a:t>isi u</a:t>
            </a:r>
            <a:r>
              <a:rPr lang="en-US" sz="2000" spc="44">
                <a:solidFill>
                  <a:srgbClr val="FFFFFF"/>
                </a:solidFill>
                <a:latin typeface="Montserrat"/>
                <a:ea typeface="Montserrat"/>
                <a:cs typeface="Montserrat"/>
                <a:sym typeface="Montserrat"/>
              </a:rPr>
              <a:t>t</a:t>
            </a:r>
            <a:r>
              <a:rPr lang="en-US" sz="2000" spc="44">
                <a:solidFill>
                  <a:srgbClr val="FFFFFF"/>
                </a:solidFill>
                <a:latin typeface="Montserrat"/>
                <a:ea typeface="Montserrat"/>
                <a:cs typeface="Montserrat"/>
                <a:sym typeface="Montserrat"/>
              </a:rPr>
              <a:t> </a:t>
            </a:r>
            <a:r>
              <a:rPr lang="en-US" sz="2000" spc="44">
                <a:solidFill>
                  <a:srgbClr val="FFFFFF"/>
                </a:solidFill>
                <a:latin typeface="Montserrat"/>
                <a:ea typeface="Montserrat"/>
                <a:cs typeface="Montserrat"/>
                <a:sym typeface="Montserrat"/>
              </a:rPr>
              <a:t>al</a:t>
            </a:r>
            <a:r>
              <a:rPr lang="en-US" sz="2000" spc="44">
                <a:solidFill>
                  <a:srgbClr val="FFFFFF"/>
                </a:solidFill>
                <a:latin typeface="Montserrat"/>
                <a:ea typeface="Montserrat"/>
                <a:cs typeface="Montserrat"/>
                <a:sym typeface="Montserrat"/>
              </a:rPr>
              <a:t>iquip ex ea</a:t>
            </a:r>
            <a:r>
              <a:rPr lang="en-US" sz="2000" spc="44">
                <a:solidFill>
                  <a:srgbClr val="FFFFFF"/>
                </a:solidFill>
                <a:latin typeface="Montserrat"/>
                <a:ea typeface="Montserrat"/>
                <a:cs typeface="Montserrat"/>
                <a:sym typeface="Montserrat"/>
              </a:rPr>
              <a:t> c</a:t>
            </a:r>
            <a:r>
              <a:rPr lang="en-US" sz="2000" spc="44">
                <a:solidFill>
                  <a:srgbClr val="FFFFFF"/>
                </a:solidFill>
                <a:latin typeface="Montserrat"/>
                <a:ea typeface="Montserrat"/>
                <a:cs typeface="Montserrat"/>
                <a:sym typeface="Montserrat"/>
              </a:rPr>
              <a:t>ommodo consequ</a:t>
            </a:r>
            <a:r>
              <a:rPr lang="en-US" sz="2000" spc="44">
                <a:solidFill>
                  <a:srgbClr val="FFFFFF"/>
                </a:solidFill>
                <a:latin typeface="Montserrat"/>
                <a:ea typeface="Montserrat"/>
                <a:cs typeface="Montserrat"/>
                <a:sym typeface="Montserrat"/>
              </a:rPr>
              <a:t>a</a:t>
            </a:r>
            <a:r>
              <a:rPr lang="en-US" sz="2000" spc="44">
                <a:solidFill>
                  <a:srgbClr val="FFFFFF"/>
                </a:solidFill>
                <a:latin typeface="Montserrat"/>
                <a:ea typeface="Montserrat"/>
                <a:cs typeface="Montserrat"/>
                <a:sym typeface="Montserrat"/>
              </a:rPr>
              <a:t>t. </a:t>
            </a:r>
          </a:p>
        </p:txBody>
      </p:sp>
      <p:sp>
        <p:nvSpPr>
          <p:cNvPr name="Freeform 7" id="7"/>
          <p:cNvSpPr/>
          <p:nvPr/>
        </p:nvSpPr>
        <p:spPr>
          <a:xfrm flipH="true" flipV="false" rot="0">
            <a:off x="1028700" y="2752304"/>
            <a:ext cx="900437" cy="900437"/>
          </a:xfrm>
          <a:custGeom>
            <a:avLst/>
            <a:gdLst/>
            <a:ahLst/>
            <a:cxnLst/>
            <a:rect r="r" b="b" t="t" l="l"/>
            <a:pathLst>
              <a:path h="900437" w="900437">
                <a:moveTo>
                  <a:pt x="900437" y="0"/>
                </a:moveTo>
                <a:lnTo>
                  <a:pt x="0" y="0"/>
                </a:lnTo>
                <a:lnTo>
                  <a:pt x="0" y="900437"/>
                </a:lnTo>
                <a:lnTo>
                  <a:pt x="900437" y="900437"/>
                </a:lnTo>
                <a:lnTo>
                  <a:pt x="900437"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AutoShape 8" id="8"/>
          <p:cNvSpPr/>
          <p:nvPr/>
        </p:nvSpPr>
        <p:spPr>
          <a:xfrm rot="0">
            <a:off x="15156638" y="0"/>
            <a:ext cx="3131362" cy="2190750"/>
          </a:xfrm>
          <a:prstGeom prst="rect">
            <a:avLst/>
          </a:prstGeom>
          <a:solidFill>
            <a:srgbClr val="FE4C00"/>
          </a:solidFill>
        </p:spPr>
      </p:sp>
      <p:sp>
        <p:nvSpPr>
          <p:cNvPr name="Freeform 9" id="9"/>
          <p:cNvSpPr/>
          <p:nvPr/>
        </p:nvSpPr>
        <p:spPr>
          <a:xfrm flipH="false" flipV="false" rot="0">
            <a:off x="15640215" y="650189"/>
            <a:ext cx="2183930" cy="890371"/>
          </a:xfrm>
          <a:custGeom>
            <a:avLst/>
            <a:gdLst/>
            <a:ahLst/>
            <a:cxnLst/>
            <a:rect r="r" b="b" t="t" l="l"/>
            <a:pathLst>
              <a:path h="890371" w="2183930">
                <a:moveTo>
                  <a:pt x="0" y="0"/>
                </a:moveTo>
                <a:lnTo>
                  <a:pt x="2183930" y="0"/>
                </a:lnTo>
                <a:lnTo>
                  <a:pt x="2183930" y="890372"/>
                </a:lnTo>
                <a:lnTo>
                  <a:pt x="0" y="890372"/>
                </a:lnTo>
                <a:lnTo>
                  <a:pt x="0" y="0"/>
                </a:lnTo>
                <a:close/>
              </a:path>
            </a:pathLst>
          </a:custGeom>
          <a:blipFill>
            <a:blip r:embed="rId5"/>
            <a:stretch>
              <a:fillRect l="0" t="0" r="0" b="0"/>
            </a:stretch>
          </a:blipFill>
        </p:spPr>
      </p:sp>
      <p:sp>
        <p:nvSpPr>
          <p:cNvPr name="TextBox 10" id="10"/>
          <p:cNvSpPr txBox="true"/>
          <p:nvPr/>
        </p:nvSpPr>
        <p:spPr>
          <a:xfrm rot="0">
            <a:off x="1028700" y="3960495"/>
            <a:ext cx="7055005" cy="3545205"/>
          </a:xfrm>
          <a:prstGeom prst="rect">
            <a:avLst/>
          </a:prstGeom>
        </p:spPr>
        <p:txBody>
          <a:bodyPr anchor="t" rtlCol="false" tIns="0" lIns="0" bIns="0" rIns="0">
            <a:spAutoFit/>
          </a:bodyPr>
          <a:lstStyle/>
          <a:p>
            <a:pPr algn="l" marL="0" indent="0" lvl="0">
              <a:lnSpc>
                <a:spcPts val="9359"/>
              </a:lnSpc>
              <a:spcBef>
                <a:spcPct val="0"/>
              </a:spcBef>
            </a:pPr>
            <a:r>
              <a:rPr lang="en-US" b="true" sz="7999" spc="175">
                <a:solidFill>
                  <a:srgbClr val="FFFFFF"/>
                </a:solidFill>
                <a:latin typeface="Montserrat Bold"/>
                <a:ea typeface="Montserrat Bold"/>
                <a:cs typeface="Montserrat Bold"/>
                <a:sym typeface="Montserrat Bold"/>
              </a:rPr>
              <a:t>Lorem Ipsum Dolor Sit Amet</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bg>
      <p:bgPr>
        <a:solidFill>
          <a:srgbClr val="005CB9"/>
        </a:solidFill>
      </p:bgPr>
    </p:bg>
    <p:spTree>
      <p:nvGrpSpPr>
        <p:cNvPr id="1" name=""/>
        <p:cNvGrpSpPr/>
        <p:nvPr/>
      </p:nvGrpSpPr>
      <p:grpSpPr>
        <a:xfrm>
          <a:off x="0" y="0"/>
          <a:ext cx="0" cy="0"/>
          <a:chOff x="0" y="0"/>
          <a:chExt cx="0" cy="0"/>
        </a:xfrm>
      </p:grpSpPr>
      <p:sp>
        <p:nvSpPr>
          <p:cNvPr name="TextBox 2" id="2"/>
          <p:cNvSpPr txBox="true"/>
          <p:nvPr/>
        </p:nvSpPr>
        <p:spPr>
          <a:xfrm rot="0">
            <a:off x="3958781" y="6240565"/>
            <a:ext cx="10370438" cy="1476375"/>
          </a:xfrm>
          <a:prstGeom prst="rect">
            <a:avLst/>
          </a:prstGeom>
        </p:spPr>
        <p:txBody>
          <a:bodyPr anchor="t" rtlCol="false" tIns="0" lIns="0" bIns="0" rIns="0">
            <a:spAutoFit/>
          </a:bodyPr>
          <a:lstStyle/>
          <a:p>
            <a:pPr algn="ctr" marL="0" indent="0" lvl="0">
              <a:lnSpc>
                <a:spcPts val="11699"/>
              </a:lnSpc>
            </a:pPr>
            <a:r>
              <a:rPr lang="en-US" b="true" sz="9999" spc="219">
                <a:solidFill>
                  <a:srgbClr val="FFFFFF"/>
                </a:solidFill>
                <a:latin typeface="Montserrat Bold"/>
                <a:ea typeface="Montserrat Bold"/>
                <a:cs typeface="Montserrat Bold"/>
                <a:sym typeface="Montserrat Bold"/>
              </a:rPr>
              <a:t>THANK YOU</a:t>
            </a:r>
          </a:p>
        </p:txBody>
      </p:sp>
      <p:sp>
        <p:nvSpPr>
          <p:cNvPr name="Freeform 3" id="3"/>
          <p:cNvSpPr/>
          <p:nvPr/>
        </p:nvSpPr>
        <p:spPr>
          <a:xfrm flipH="false" flipV="false" rot="0">
            <a:off x="5339583" y="2570060"/>
            <a:ext cx="7608835" cy="2969559"/>
          </a:xfrm>
          <a:custGeom>
            <a:avLst/>
            <a:gdLst/>
            <a:ahLst/>
            <a:cxnLst/>
            <a:rect r="r" b="b" t="t" l="l"/>
            <a:pathLst>
              <a:path h="2969559" w="7608835">
                <a:moveTo>
                  <a:pt x="0" y="0"/>
                </a:moveTo>
                <a:lnTo>
                  <a:pt x="7608834" y="0"/>
                </a:lnTo>
                <a:lnTo>
                  <a:pt x="7608834" y="2969559"/>
                </a:lnTo>
                <a:lnTo>
                  <a:pt x="0" y="2969559"/>
                </a:lnTo>
                <a:lnTo>
                  <a:pt x="0" y="0"/>
                </a:lnTo>
                <a:close/>
              </a:path>
            </a:pathLst>
          </a:custGeom>
          <a:blipFill>
            <a:blip r:embed="rId2"/>
            <a:stretch>
              <a:fillRect l="0" t="0" r="0" b="0"/>
            </a:stretch>
          </a:blipFill>
        </p:spPr>
      </p:sp>
      <p:sp>
        <p:nvSpPr>
          <p:cNvPr name="Freeform 4" id="4"/>
          <p:cNvSpPr/>
          <p:nvPr/>
        </p:nvSpPr>
        <p:spPr>
          <a:xfrm flipH="false" flipV="false" rot="0">
            <a:off x="15937626" y="8789890"/>
            <a:ext cx="2017596" cy="1195696"/>
          </a:xfrm>
          <a:custGeom>
            <a:avLst/>
            <a:gdLst/>
            <a:ahLst/>
            <a:cxnLst/>
            <a:rect r="r" b="b" t="t" l="l"/>
            <a:pathLst>
              <a:path h="1195696" w="2017596">
                <a:moveTo>
                  <a:pt x="0" y="0"/>
                </a:moveTo>
                <a:lnTo>
                  <a:pt x="2017596" y="0"/>
                </a:lnTo>
                <a:lnTo>
                  <a:pt x="2017596" y="1195696"/>
                </a:lnTo>
                <a:lnTo>
                  <a:pt x="0" y="1195696"/>
                </a:lnTo>
                <a:lnTo>
                  <a:pt x="0" y="0"/>
                </a:lnTo>
                <a:close/>
              </a:path>
            </a:pathLst>
          </a:custGeom>
          <a:blipFill>
            <a:blip r:embed="rId3"/>
            <a:stretch>
              <a:fillRect l="0" t="0" r="0" b="0"/>
            </a:stretch>
          </a:blipFill>
        </p:spPr>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005CB9"/>
        </a:solidFill>
      </p:bgPr>
    </p:bg>
    <p:spTree>
      <p:nvGrpSpPr>
        <p:cNvPr id="1" name=""/>
        <p:cNvGrpSpPr/>
        <p:nvPr/>
      </p:nvGrpSpPr>
      <p:grpSpPr>
        <a:xfrm>
          <a:off x="0" y="0"/>
          <a:ext cx="0" cy="0"/>
          <a:chOff x="0" y="0"/>
          <a:chExt cx="0" cy="0"/>
        </a:xfrm>
      </p:grpSpPr>
      <p:sp>
        <p:nvSpPr>
          <p:cNvPr name="Freeform 2" id="2"/>
          <p:cNvSpPr/>
          <p:nvPr/>
        </p:nvSpPr>
        <p:spPr>
          <a:xfrm flipH="false" flipV="false" rot="0">
            <a:off x="15937626" y="8789890"/>
            <a:ext cx="2017596" cy="1195696"/>
          </a:xfrm>
          <a:custGeom>
            <a:avLst/>
            <a:gdLst/>
            <a:ahLst/>
            <a:cxnLst/>
            <a:rect r="r" b="b" t="t" l="l"/>
            <a:pathLst>
              <a:path h="1195696" w="2017596">
                <a:moveTo>
                  <a:pt x="0" y="0"/>
                </a:moveTo>
                <a:lnTo>
                  <a:pt x="2017596" y="0"/>
                </a:lnTo>
                <a:lnTo>
                  <a:pt x="2017596" y="1195696"/>
                </a:lnTo>
                <a:lnTo>
                  <a:pt x="0" y="1195696"/>
                </a:lnTo>
                <a:lnTo>
                  <a:pt x="0" y="0"/>
                </a:lnTo>
                <a:close/>
              </a:path>
            </a:pathLst>
          </a:custGeom>
          <a:blipFill>
            <a:blip r:embed="rId2"/>
            <a:stretch>
              <a:fillRect l="0" t="0" r="0" b="0"/>
            </a:stretch>
          </a:blipFill>
        </p:spPr>
      </p:sp>
      <p:sp>
        <p:nvSpPr>
          <p:cNvPr name="TextBox 3" id="3"/>
          <p:cNvSpPr txBox="true"/>
          <p:nvPr/>
        </p:nvSpPr>
        <p:spPr>
          <a:xfrm rot="0">
            <a:off x="866775" y="3679825"/>
            <a:ext cx="7172616" cy="5499100"/>
          </a:xfrm>
          <a:prstGeom prst="rect">
            <a:avLst/>
          </a:prstGeom>
        </p:spPr>
        <p:txBody>
          <a:bodyPr anchor="t" rtlCol="false" tIns="0" lIns="0" bIns="0" rIns="0">
            <a:spAutoFit/>
          </a:bodyPr>
          <a:lstStyle/>
          <a:p>
            <a:pPr algn="l" marL="431802" indent="-215901" lvl="1">
              <a:lnSpc>
                <a:spcPts val="2600"/>
              </a:lnSpc>
              <a:buFont typeface="Arial"/>
              <a:buChar char="•"/>
            </a:pPr>
            <a:r>
              <a:rPr lang="en-US" b="true" sz="2000" spc="44">
                <a:solidFill>
                  <a:srgbClr val="FFC844"/>
                </a:solidFill>
                <a:latin typeface="Montserrat Bold"/>
                <a:ea typeface="Montserrat Bold"/>
                <a:cs typeface="Montserrat Bold"/>
                <a:sym typeface="Montserrat Bold"/>
              </a:rPr>
              <a:t>Lorem ipsum dolor sit amet</a:t>
            </a:r>
            <a:r>
              <a:rPr lang="en-US" sz="2000" spc="44">
                <a:solidFill>
                  <a:srgbClr val="FFFFFF"/>
                </a:solidFill>
                <a:latin typeface="Montserrat"/>
                <a:ea typeface="Montserrat"/>
                <a:cs typeface="Montserrat"/>
                <a:sym typeface="Montserrat"/>
              </a:rPr>
              <a:t>, consectetur adipiscing elit, sed do eiusmod tempor incididunt ut labore et dolore magna aliqua. Ut enim ad minim veniam, quis nostrud exercitation ullamco laboris nisi ut aliquip ex ea commodo consequat.</a:t>
            </a:r>
          </a:p>
          <a:p>
            <a:pPr algn="l">
              <a:lnSpc>
                <a:spcPts val="2600"/>
              </a:lnSpc>
            </a:pPr>
            <a:r>
              <a:rPr lang="en-US" sz="2000" spc="44">
                <a:solidFill>
                  <a:srgbClr val="FFFFFF"/>
                </a:solidFill>
                <a:latin typeface="Montserrat"/>
                <a:ea typeface="Montserrat"/>
                <a:cs typeface="Montserrat"/>
                <a:sym typeface="Montserrat"/>
              </a:rPr>
              <a:t> </a:t>
            </a:r>
          </a:p>
          <a:p>
            <a:pPr algn="l" marL="431802" indent="-215901" lvl="1">
              <a:lnSpc>
                <a:spcPts val="2600"/>
              </a:lnSpc>
              <a:buFont typeface="Arial"/>
              <a:buChar char="•"/>
            </a:pPr>
            <a:r>
              <a:rPr lang="en-US" b="true" sz="2000" spc="44">
                <a:solidFill>
                  <a:srgbClr val="FFC844"/>
                </a:solidFill>
                <a:latin typeface="Montserrat Bold"/>
                <a:ea typeface="Montserrat Bold"/>
                <a:cs typeface="Montserrat Bold"/>
                <a:sym typeface="Montserrat Bold"/>
              </a:rPr>
              <a:t>Lorem ipsum </a:t>
            </a:r>
            <a:r>
              <a:rPr lang="en-US" b="true" sz="2000" spc="44">
                <a:solidFill>
                  <a:srgbClr val="FFC844"/>
                </a:solidFill>
                <a:latin typeface="Montserrat Bold"/>
                <a:ea typeface="Montserrat Bold"/>
                <a:cs typeface="Montserrat Bold"/>
                <a:sym typeface="Montserrat Bold"/>
              </a:rPr>
              <a:t>dolor sit amet</a:t>
            </a:r>
            <a:r>
              <a:rPr lang="en-US" sz="2000" spc="44">
                <a:solidFill>
                  <a:srgbClr val="FFFFFF"/>
                </a:solidFill>
                <a:latin typeface="Montserrat"/>
                <a:ea typeface="Montserrat"/>
                <a:cs typeface="Montserrat"/>
                <a:sym typeface="Montserrat"/>
              </a:rPr>
              <a:t>, consectetur adipiscing elit, </a:t>
            </a:r>
            <a:r>
              <a:rPr lang="en-US" sz="2000" spc="44">
                <a:solidFill>
                  <a:srgbClr val="FFFFFF"/>
                </a:solidFill>
                <a:latin typeface="Montserrat"/>
                <a:ea typeface="Montserrat"/>
                <a:cs typeface="Montserrat"/>
                <a:sym typeface="Montserrat"/>
              </a:rPr>
              <a:t>sed do eiusmod</a:t>
            </a:r>
            <a:r>
              <a:rPr lang="en-US" sz="2000" spc="44">
                <a:solidFill>
                  <a:srgbClr val="FFFFFF"/>
                </a:solidFill>
                <a:latin typeface="Montserrat"/>
                <a:ea typeface="Montserrat"/>
                <a:cs typeface="Montserrat"/>
                <a:sym typeface="Montserrat"/>
              </a:rPr>
              <a:t> </a:t>
            </a:r>
            <a:r>
              <a:rPr lang="en-US" sz="2000" spc="44">
                <a:solidFill>
                  <a:srgbClr val="FFFFFF"/>
                </a:solidFill>
                <a:latin typeface="Montserrat"/>
                <a:ea typeface="Montserrat"/>
                <a:cs typeface="Montserrat"/>
                <a:sym typeface="Montserrat"/>
              </a:rPr>
              <a:t>t</a:t>
            </a:r>
            <a:r>
              <a:rPr lang="en-US" sz="2000" spc="44">
                <a:solidFill>
                  <a:srgbClr val="FFFFFF"/>
                </a:solidFill>
                <a:latin typeface="Montserrat"/>
                <a:ea typeface="Montserrat"/>
                <a:cs typeface="Montserrat"/>
                <a:sym typeface="Montserrat"/>
              </a:rPr>
              <a:t>em</a:t>
            </a:r>
            <a:r>
              <a:rPr lang="en-US" sz="2000" spc="44">
                <a:solidFill>
                  <a:srgbClr val="FFFFFF"/>
                </a:solidFill>
                <a:latin typeface="Montserrat"/>
                <a:ea typeface="Montserrat"/>
                <a:cs typeface="Montserrat"/>
                <a:sym typeface="Montserrat"/>
              </a:rPr>
              <a:t>p</a:t>
            </a:r>
            <a:r>
              <a:rPr lang="en-US" sz="2000" spc="44">
                <a:solidFill>
                  <a:srgbClr val="FFFFFF"/>
                </a:solidFill>
                <a:latin typeface="Montserrat"/>
                <a:ea typeface="Montserrat"/>
                <a:cs typeface="Montserrat"/>
                <a:sym typeface="Montserrat"/>
              </a:rPr>
              <a:t>o</a:t>
            </a:r>
            <a:r>
              <a:rPr lang="en-US" sz="2000" spc="44">
                <a:solidFill>
                  <a:srgbClr val="FFFFFF"/>
                </a:solidFill>
                <a:latin typeface="Montserrat"/>
                <a:ea typeface="Montserrat"/>
                <a:cs typeface="Montserrat"/>
                <a:sym typeface="Montserrat"/>
              </a:rPr>
              <a:t>r</a:t>
            </a:r>
            <a:r>
              <a:rPr lang="en-US" sz="2000" spc="44">
                <a:solidFill>
                  <a:srgbClr val="FFFFFF"/>
                </a:solidFill>
                <a:latin typeface="Montserrat"/>
                <a:ea typeface="Montserrat"/>
                <a:cs typeface="Montserrat"/>
                <a:sym typeface="Montserrat"/>
              </a:rPr>
              <a:t> </a:t>
            </a:r>
            <a:r>
              <a:rPr lang="en-US" sz="2000" spc="44">
                <a:solidFill>
                  <a:srgbClr val="FFFFFF"/>
                </a:solidFill>
                <a:latin typeface="Montserrat"/>
                <a:ea typeface="Montserrat"/>
                <a:cs typeface="Montserrat"/>
                <a:sym typeface="Montserrat"/>
              </a:rPr>
              <a:t>in</a:t>
            </a:r>
            <a:r>
              <a:rPr lang="en-US" sz="2000" spc="44">
                <a:solidFill>
                  <a:srgbClr val="FFFFFF"/>
                </a:solidFill>
                <a:latin typeface="Montserrat"/>
                <a:ea typeface="Montserrat"/>
                <a:cs typeface="Montserrat"/>
                <a:sym typeface="Montserrat"/>
              </a:rPr>
              <a:t>cididunt ut labore et dolore ma</a:t>
            </a:r>
            <a:r>
              <a:rPr lang="en-US" sz="2000" spc="44">
                <a:solidFill>
                  <a:srgbClr val="FFFFFF"/>
                </a:solidFill>
                <a:latin typeface="Montserrat"/>
                <a:ea typeface="Montserrat"/>
                <a:cs typeface="Montserrat"/>
                <a:sym typeface="Montserrat"/>
              </a:rPr>
              <a:t>g</a:t>
            </a:r>
            <a:r>
              <a:rPr lang="en-US" sz="2000" spc="44">
                <a:solidFill>
                  <a:srgbClr val="FFFFFF"/>
                </a:solidFill>
                <a:latin typeface="Montserrat"/>
                <a:ea typeface="Montserrat"/>
                <a:cs typeface="Montserrat"/>
                <a:sym typeface="Montserrat"/>
              </a:rPr>
              <a:t>na aliqua. Ut</a:t>
            </a:r>
            <a:r>
              <a:rPr lang="en-US" sz="2000" spc="44">
                <a:solidFill>
                  <a:srgbClr val="FFFFFF"/>
                </a:solidFill>
                <a:latin typeface="Montserrat"/>
                <a:ea typeface="Montserrat"/>
                <a:cs typeface="Montserrat"/>
                <a:sym typeface="Montserrat"/>
              </a:rPr>
              <a:t> en</a:t>
            </a:r>
            <a:r>
              <a:rPr lang="en-US" sz="2000" spc="44">
                <a:solidFill>
                  <a:srgbClr val="FFFFFF"/>
                </a:solidFill>
                <a:latin typeface="Montserrat"/>
                <a:ea typeface="Montserrat"/>
                <a:cs typeface="Montserrat"/>
                <a:sym typeface="Montserrat"/>
              </a:rPr>
              <a:t>im ad minim </a:t>
            </a:r>
            <a:r>
              <a:rPr lang="en-US" sz="2000" spc="44">
                <a:solidFill>
                  <a:srgbClr val="FFFFFF"/>
                </a:solidFill>
                <a:latin typeface="Montserrat"/>
                <a:ea typeface="Montserrat"/>
                <a:cs typeface="Montserrat"/>
                <a:sym typeface="Montserrat"/>
              </a:rPr>
              <a:t>v</a:t>
            </a:r>
            <a:r>
              <a:rPr lang="en-US" sz="2000" spc="44">
                <a:solidFill>
                  <a:srgbClr val="FFFFFF"/>
                </a:solidFill>
                <a:latin typeface="Montserrat"/>
                <a:ea typeface="Montserrat"/>
                <a:cs typeface="Montserrat"/>
                <a:sym typeface="Montserrat"/>
              </a:rPr>
              <a:t>en</a:t>
            </a:r>
            <a:r>
              <a:rPr lang="en-US" sz="2000" spc="44">
                <a:solidFill>
                  <a:srgbClr val="FFFFFF"/>
                </a:solidFill>
                <a:latin typeface="Montserrat"/>
                <a:ea typeface="Montserrat"/>
                <a:cs typeface="Montserrat"/>
                <a:sym typeface="Montserrat"/>
              </a:rPr>
              <a:t>i</a:t>
            </a:r>
            <a:r>
              <a:rPr lang="en-US" sz="2000" spc="44">
                <a:solidFill>
                  <a:srgbClr val="FFFFFF"/>
                </a:solidFill>
                <a:latin typeface="Montserrat"/>
                <a:ea typeface="Montserrat"/>
                <a:cs typeface="Montserrat"/>
                <a:sym typeface="Montserrat"/>
              </a:rPr>
              <a:t>am, quis nostrud </a:t>
            </a:r>
            <a:r>
              <a:rPr lang="en-US" sz="2000" spc="44">
                <a:solidFill>
                  <a:srgbClr val="FFFFFF"/>
                </a:solidFill>
                <a:latin typeface="Montserrat"/>
                <a:ea typeface="Montserrat"/>
                <a:cs typeface="Montserrat"/>
                <a:sym typeface="Montserrat"/>
              </a:rPr>
              <a:t>exercitation ullamco</a:t>
            </a:r>
            <a:r>
              <a:rPr lang="en-US" sz="2000" spc="44">
                <a:solidFill>
                  <a:srgbClr val="FFFFFF"/>
                </a:solidFill>
                <a:latin typeface="Montserrat"/>
                <a:ea typeface="Montserrat"/>
                <a:cs typeface="Montserrat"/>
                <a:sym typeface="Montserrat"/>
              </a:rPr>
              <a:t> laboris </a:t>
            </a:r>
            <a:r>
              <a:rPr lang="en-US" sz="2000" spc="44">
                <a:solidFill>
                  <a:srgbClr val="FFFFFF"/>
                </a:solidFill>
                <a:latin typeface="Montserrat"/>
                <a:ea typeface="Montserrat"/>
                <a:cs typeface="Montserrat"/>
                <a:sym typeface="Montserrat"/>
              </a:rPr>
              <a:t>n</a:t>
            </a:r>
            <a:r>
              <a:rPr lang="en-US" sz="2000" spc="44">
                <a:solidFill>
                  <a:srgbClr val="FFFFFF"/>
                </a:solidFill>
                <a:latin typeface="Montserrat"/>
                <a:ea typeface="Montserrat"/>
                <a:cs typeface="Montserrat"/>
                <a:sym typeface="Montserrat"/>
              </a:rPr>
              <a:t>isi u</a:t>
            </a:r>
            <a:r>
              <a:rPr lang="en-US" sz="2000" spc="44">
                <a:solidFill>
                  <a:srgbClr val="FFFFFF"/>
                </a:solidFill>
                <a:latin typeface="Montserrat"/>
                <a:ea typeface="Montserrat"/>
                <a:cs typeface="Montserrat"/>
                <a:sym typeface="Montserrat"/>
              </a:rPr>
              <a:t>t</a:t>
            </a:r>
            <a:r>
              <a:rPr lang="en-US" sz="2000" spc="44">
                <a:solidFill>
                  <a:srgbClr val="FFFFFF"/>
                </a:solidFill>
                <a:latin typeface="Montserrat"/>
                <a:ea typeface="Montserrat"/>
                <a:cs typeface="Montserrat"/>
                <a:sym typeface="Montserrat"/>
              </a:rPr>
              <a:t> </a:t>
            </a:r>
            <a:r>
              <a:rPr lang="en-US" sz="2000" spc="44">
                <a:solidFill>
                  <a:srgbClr val="FFFFFF"/>
                </a:solidFill>
                <a:latin typeface="Montserrat"/>
                <a:ea typeface="Montserrat"/>
                <a:cs typeface="Montserrat"/>
                <a:sym typeface="Montserrat"/>
              </a:rPr>
              <a:t>al</a:t>
            </a:r>
            <a:r>
              <a:rPr lang="en-US" sz="2000" spc="44">
                <a:solidFill>
                  <a:srgbClr val="FFFFFF"/>
                </a:solidFill>
                <a:latin typeface="Montserrat"/>
                <a:ea typeface="Montserrat"/>
                <a:cs typeface="Montserrat"/>
                <a:sym typeface="Montserrat"/>
              </a:rPr>
              <a:t>iquip ex ea</a:t>
            </a:r>
            <a:r>
              <a:rPr lang="en-US" sz="2000" spc="44">
                <a:solidFill>
                  <a:srgbClr val="FFFFFF"/>
                </a:solidFill>
                <a:latin typeface="Montserrat"/>
                <a:ea typeface="Montserrat"/>
                <a:cs typeface="Montserrat"/>
                <a:sym typeface="Montserrat"/>
              </a:rPr>
              <a:t> c</a:t>
            </a:r>
            <a:r>
              <a:rPr lang="en-US" sz="2000" spc="44">
                <a:solidFill>
                  <a:srgbClr val="FFFFFF"/>
                </a:solidFill>
                <a:latin typeface="Montserrat"/>
                <a:ea typeface="Montserrat"/>
                <a:cs typeface="Montserrat"/>
                <a:sym typeface="Montserrat"/>
              </a:rPr>
              <a:t>ommodo consequ</a:t>
            </a:r>
            <a:r>
              <a:rPr lang="en-US" sz="2000" spc="44">
                <a:solidFill>
                  <a:srgbClr val="FFFFFF"/>
                </a:solidFill>
                <a:latin typeface="Montserrat"/>
                <a:ea typeface="Montserrat"/>
                <a:cs typeface="Montserrat"/>
                <a:sym typeface="Montserrat"/>
              </a:rPr>
              <a:t>a</a:t>
            </a:r>
            <a:r>
              <a:rPr lang="en-US" sz="2000" spc="44">
                <a:solidFill>
                  <a:srgbClr val="FFFFFF"/>
                </a:solidFill>
                <a:latin typeface="Montserrat"/>
                <a:ea typeface="Montserrat"/>
                <a:cs typeface="Montserrat"/>
                <a:sym typeface="Montserrat"/>
              </a:rPr>
              <a:t>t. </a:t>
            </a:r>
          </a:p>
          <a:p>
            <a:pPr algn="l">
              <a:lnSpc>
                <a:spcPts val="2600"/>
              </a:lnSpc>
            </a:pPr>
          </a:p>
          <a:p>
            <a:pPr algn="l" marL="431802" indent="-215901" lvl="1">
              <a:lnSpc>
                <a:spcPts val="2600"/>
              </a:lnSpc>
              <a:buFont typeface="Arial"/>
              <a:buChar char="•"/>
            </a:pPr>
            <a:r>
              <a:rPr lang="en-US" b="true" sz="2000" spc="44">
                <a:solidFill>
                  <a:srgbClr val="FFC844"/>
                </a:solidFill>
                <a:latin typeface="Montserrat Bold"/>
                <a:ea typeface="Montserrat Bold"/>
                <a:cs typeface="Montserrat Bold"/>
                <a:sym typeface="Montserrat Bold"/>
              </a:rPr>
              <a:t>Lorem ipsum dolor sit amet</a:t>
            </a:r>
            <a:r>
              <a:rPr lang="en-US" sz="2000" spc="44">
                <a:solidFill>
                  <a:srgbClr val="FFFFFF"/>
                </a:solidFill>
                <a:latin typeface="Montserrat"/>
                <a:ea typeface="Montserrat"/>
                <a:cs typeface="Montserrat"/>
                <a:sym typeface="Montserrat"/>
              </a:rPr>
              <a:t>, consectetur adipiscing elit, sed do eiusmod tempor incididunt ut labore et dolore magna aliqua. Ut enim ad minim veniam, quis nostrud exercitation ullamco laboris nisi ut aliquip ex ea commodo consequat. </a:t>
            </a:r>
          </a:p>
        </p:txBody>
      </p:sp>
      <p:sp>
        <p:nvSpPr>
          <p:cNvPr name="AutoShape 4" id="4"/>
          <p:cNvSpPr/>
          <p:nvPr/>
        </p:nvSpPr>
        <p:spPr>
          <a:xfrm rot="0">
            <a:off x="15156638" y="0"/>
            <a:ext cx="3131362" cy="2190750"/>
          </a:xfrm>
          <a:prstGeom prst="rect">
            <a:avLst/>
          </a:prstGeom>
          <a:solidFill>
            <a:srgbClr val="FE4C00"/>
          </a:solidFill>
        </p:spPr>
      </p:sp>
      <p:sp>
        <p:nvSpPr>
          <p:cNvPr name="Freeform 5" id="5"/>
          <p:cNvSpPr/>
          <p:nvPr/>
        </p:nvSpPr>
        <p:spPr>
          <a:xfrm flipH="false" flipV="false" rot="0">
            <a:off x="15640215" y="650189"/>
            <a:ext cx="2183930" cy="890371"/>
          </a:xfrm>
          <a:custGeom>
            <a:avLst/>
            <a:gdLst/>
            <a:ahLst/>
            <a:cxnLst/>
            <a:rect r="r" b="b" t="t" l="l"/>
            <a:pathLst>
              <a:path h="890371" w="2183930">
                <a:moveTo>
                  <a:pt x="0" y="0"/>
                </a:moveTo>
                <a:lnTo>
                  <a:pt x="2183930" y="0"/>
                </a:lnTo>
                <a:lnTo>
                  <a:pt x="2183930" y="890372"/>
                </a:lnTo>
                <a:lnTo>
                  <a:pt x="0" y="890372"/>
                </a:lnTo>
                <a:lnTo>
                  <a:pt x="0" y="0"/>
                </a:lnTo>
                <a:close/>
              </a:path>
            </a:pathLst>
          </a:custGeom>
          <a:blipFill>
            <a:blip r:embed="rId3"/>
            <a:stretch>
              <a:fillRect l="0" t="0" r="0" b="0"/>
            </a:stretch>
          </a:blipFill>
        </p:spPr>
      </p:sp>
      <p:grpSp>
        <p:nvGrpSpPr>
          <p:cNvPr name="Group 6" id="6"/>
          <p:cNvGrpSpPr/>
          <p:nvPr/>
        </p:nvGrpSpPr>
        <p:grpSpPr>
          <a:xfrm rot="0">
            <a:off x="9381442" y="3607317"/>
            <a:ext cx="5611007" cy="5663167"/>
            <a:chOff x="0" y="0"/>
            <a:chExt cx="7481343" cy="7550889"/>
          </a:xfrm>
        </p:grpSpPr>
        <p:grpSp>
          <p:nvGrpSpPr>
            <p:cNvPr name="Group 7" id="7"/>
            <p:cNvGrpSpPr/>
            <p:nvPr/>
          </p:nvGrpSpPr>
          <p:grpSpPr>
            <a:xfrm rot="0">
              <a:off x="257531" y="0"/>
              <a:ext cx="6847377" cy="6847377"/>
              <a:chOff x="0" y="0"/>
              <a:chExt cx="812800" cy="812800"/>
            </a:xfrm>
          </p:grpSpPr>
          <p:sp>
            <p:nvSpPr>
              <p:cNvPr name="Freeform 8" id="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0" t="-26808" r="-3304" b="-3543"/>
                </a:stretch>
              </a:blipFill>
            </p:spPr>
          </p:sp>
        </p:grpSp>
        <p:sp>
          <p:nvSpPr>
            <p:cNvPr name="Freeform 9" id="9"/>
            <p:cNvSpPr/>
            <p:nvPr/>
          </p:nvSpPr>
          <p:spPr>
            <a:xfrm flipH="false" flipV="false" rot="0">
              <a:off x="0" y="4631087"/>
              <a:ext cx="7481343" cy="2919802"/>
            </a:xfrm>
            <a:custGeom>
              <a:avLst/>
              <a:gdLst/>
              <a:ahLst/>
              <a:cxnLst/>
              <a:rect r="r" b="b" t="t" l="l"/>
              <a:pathLst>
                <a:path h="2919802" w="7481343">
                  <a:moveTo>
                    <a:pt x="0" y="0"/>
                  </a:moveTo>
                  <a:lnTo>
                    <a:pt x="7481343" y="0"/>
                  </a:lnTo>
                  <a:lnTo>
                    <a:pt x="7481343" y="2919802"/>
                  </a:lnTo>
                  <a:lnTo>
                    <a:pt x="0" y="2919802"/>
                  </a:lnTo>
                  <a:lnTo>
                    <a:pt x="0" y="0"/>
                  </a:lnTo>
                  <a:close/>
                </a:path>
              </a:pathLst>
            </a:custGeom>
            <a:blipFill>
              <a:blip r:embed="rId5"/>
              <a:stretch>
                <a:fillRect l="0" t="0" r="0" b="0"/>
              </a:stretch>
            </a:blipFill>
          </p:spPr>
        </p:sp>
      </p:grpSp>
      <p:sp>
        <p:nvSpPr>
          <p:cNvPr name="TextBox 10" id="10"/>
          <p:cNvSpPr txBox="true"/>
          <p:nvPr/>
        </p:nvSpPr>
        <p:spPr>
          <a:xfrm rot="0">
            <a:off x="866775" y="678764"/>
            <a:ext cx="13328627" cy="1183005"/>
          </a:xfrm>
          <a:prstGeom prst="rect">
            <a:avLst/>
          </a:prstGeom>
        </p:spPr>
        <p:txBody>
          <a:bodyPr anchor="t" rtlCol="false" tIns="0" lIns="0" bIns="0" rIns="0">
            <a:spAutoFit/>
          </a:bodyPr>
          <a:lstStyle/>
          <a:p>
            <a:pPr algn="l" marL="0" indent="0" lvl="0">
              <a:lnSpc>
                <a:spcPts val="9359"/>
              </a:lnSpc>
              <a:spcBef>
                <a:spcPct val="0"/>
              </a:spcBef>
            </a:pPr>
            <a:r>
              <a:rPr lang="en-US" b="true" sz="7999" spc="175">
                <a:solidFill>
                  <a:srgbClr val="FFFFFF"/>
                </a:solidFill>
                <a:latin typeface="Montserrat Bold"/>
                <a:ea typeface="Montserrat Bold"/>
                <a:cs typeface="Montserrat Bold"/>
                <a:sym typeface="Montserrat Bold"/>
              </a:rPr>
              <a:t>ABOUT ME</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005CB9"/>
        </a:solidFill>
      </p:bgPr>
    </p:bg>
    <p:spTree>
      <p:nvGrpSpPr>
        <p:cNvPr id="1" name=""/>
        <p:cNvGrpSpPr/>
        <p:nvPr/>
      </p:nvGrpSpPr>
      <p:grpSpPr>
        <a:xfrm>
          <a:off x="0" y="0"/>
          <a:ext cx="0" cy="0"/>
          <a:chOff x="0" y="0"/>
          <a:chExt cx="0" cy="0"/>
        </a:xfrm>
      </p:grpSpPr>
      <p:sp>
        <p:nvSpPr>
          <p:cNvPr name="Freeform 2" id="2"/>
          <p:cNvSpPr/>
          <p:nvPr/>
        </p:nvSpPr>
        <p:spPr>
          <a:xfrm flipH="false" flipV="false" rot="0">
            <a:off x="15937626" y="8789890"/>
            <a:ext cx="2017596" cy="1195696"/>
          </a:xfrm>
          <a:custGeom>
            <a:avLst/>
            <a:gdLst/>
            <a:ahLst/>
            <a:cxnLst/>
            <a:rect r="r" b="b" t="t" l="l"/>
            <a:pathLst>
              <a:path h="1195696" w="2017596">
                <a:moveTo>
                  <a:pt x="0" y="0"/>
                </a:moveTo>
                <a:lnTo>
                  <a:pt x="2017596" y="0"/>
                </a:lnTo>
                <a:lnTo>
                  <a:pt x="2017596" y="1195696"/>
                </a:lnTo>
                <a:lnTo>
                  <a:pt x="0" y="1195696"/>
                </a:lnTo>
                <a:lnTo>
                  <a:pt x="0" y="0"/>
                </a:lnTo>
                <a:close/>
              </a:path>
            </a:pathLst>
          </a:custGeom>
          <a:blipFill>
            <a:blip r:embed="rId2"/>
            <a:stretch>
              <a:fillRect l="0" t="0" r="0" b="0"/>
            </a:stretch>
          </a:blipFill>
        </p:spPr>
      </p:sp>
      <p:sp>
        <p:nvSpPr>
          <p:cNvPr name="AutoShape 3" id="3"/>
          <p:cNvSpPr/>
          <p:nvPr/>
        </p:nvSpPr>
        <p:spPr>
          <a:xfrm rot="0">
            <a:off x="15156638" y="0"/>
            <a:ext cx="3131362" cy="2190750"/>
          </a:xfrm>
          <a:prstGeom prst="rect">
            <a:avLst/>
          </a:prstGeom>
          <a:solidFill>
            <a:srgbClr val="FE4C00"/>
          </a:solidFill>
        </p:spPr>
      </p:sp>
      <p:sp>
        <p:nvSpPr>
          <p:cNvPr name="Freeform 4" id="4"/>
          <p:cNvSpPr/>
          <p:nvPr/>
        </p:nvSpPr>
        <p:spPr>
          <a:xfrm flipH="false" flipV="false" rot="0">
            <a:off x="15640215" y="650189"/>
            <a:ext cx="2183930" cy="890371"/>
          </a:xfrm>
          <a:custGeom>
            <a:avLst/>
            <a:gdLst/>
            <a:ahLst/>
            <a:cxnLst/>
            <a:rect r="r" b="b" t="t" l="l"/>
            <a:pathLst>
              <a:path h="890371" w="2183930">
                <a:moveTo>
                  <a:pt x="0" y="0"/>
                </a:moveTo>
                <a:lnTo>
                  <a:pt x="2183930" y="0"/>
                </a:lnTo>
                <a:lnTo>
                  <a:pt x="2183930" y="890372"/>
                </a:lnTo>
                <a:lnTo>
                  <a:pt x="0" y="890372"/>
                </a:lnTo>
                <a:lnTo>
                  <a:pt x="0" y="0"/>
                </a:lnTo>
                <a:close/>
              </a:path>
            </a:pathLst>
          </a:custGeom>
          <a:blipFill>
            <a:blip r:embed="rId3"/>
            <a:stretch>
              <a:fillRect l="0" t="0" r="0" b="0"/>
            </a:stretch>
          </a:blipFill>
        </p:spPr>
      </p:sp>
      <p:sp>
        <p:nvSpPr>
          <p:cNvPr name="TextBox 5" id="5"/>
          <p:cNvSpPr txBox="true"/>
          <p:nvPr/>
        </p:nvSpPr>
        <p:spPr>
          <a:xfrm rot="0">
            <a:off x="866775" y="678764"/>
            <a:ext cx="13328627" cy="2364105"/>
          </a:xfrm>
          <a:prstGeom prst="rect">
            <a:avLst/>
          </a:prstGeom>
        </p:spPr>
        <p:txBody>
          <a:bodyPr anchor="t" rtlCol="false" tIns="0" lIns="0" bIns="0" rIns="0">
            <a:spAutoFit/>
          </a:bodyPr>
          <a:lstStyle/>
          <a:p>
            <a:pPr algn="l" marL="0" indent="0" lvl="0">
              <a:lnSpc>
                <a:spcPts val="9359"/>
              </a:lnSpc>
              <a:spcBef>
                <a:spcPct val="0"/>
              </a:spcBef>
            </a:pPr>
            <a:r>
              <a:rPr lang="en-US" b="true" sz="7999" spc="175">
                <a:solidFill>
                  <a:srgbClr val="FFFFFF"/>
                </a:solidFill>
                <a:latin typeface="Montserrat Bold"/>
                <a:ea typeface="Montserrat Bold"/>
                <a:cs typeface="Montserrat Bold"/>
                <a:sym typeface="Montserrat Bold"/>
              </a:rPr>
              <a:t>PROGRAM LOCATION HIGHLIGHTS</a:t>
            </a:r>
          </a:p>
        </p:txBody>
      </p:sp>
      <p:grpSp>
        <p:nvGrpSpPr>
          <p:cNvPr name="Group 6" id="6"/>
          <p:cNvGrpSpPr/>
          <p:nvPr/>
        </p:nvGrpSpPr>
        <p:grpSpPr>
          <a:xfrm rot="0">
            <a:off x="11526276" y="2918482"/>
            <a:ext cx="5205903" cy="5205903"/>
            <a:chOff x="0" y="0"/>
            <a:chExt cx="812800" cy="812800"/>
          </a:xfrm>
        </p:grpSpPr>
        <p:sp>
          <p:nvSpPr>
            <p:cNvPr name="Freeform 7" id="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45833" t="0" r="-10010" b="0"/>
              </a:stretch>
            </a:blipFill>
          </p:spPr>
        </p:sp>
      </p:grpSp>
      <p:sp>
        <p:nvSpPr>
          <p:cNvPr name="Freeform 8" id="8"/>
          <p:cNvSpPr/>
          <p:nvPr/>
        </p:nvSpPr>
        <p:spPr>
          <a:xfrm flipH="false" flipV="false" rot="0">
            <a:off x="11616810" y="6510051"/>
            <a:ext cx="5115369" cy="2085497"/>
          </a:xfrm>
          <a:custGeom>
            <a:avLst/>
            <a:gdLst/>
            <a:ahLst/>
            <a:cxnLst/>
            <a:rect r="r" b="b" t="t" l="l"/>
            <a:pathLst>
              <a:path h="2085497" w="5115369">
                <a:moveTo>
                  <a:pt x="0" y="0"/>
                </a:moveTo>
                <a:lnTo>
                  <a:pt x="5115370" y="0"/>
                </a:lnTo>
                <a:lnTo>
                  <a:pt x="5115370" y="2085497"/>
                </a:lnTo>
                <a:lnTo>
                  <a:pt x="0" y="2085497"/>
                </a:lnTo>
                <a:lnTo>
                  <a:pt x="0" y="0"/>
                </a:lnTo>
                <a:close/>
              </a:path>
            </a:pathLst>
          </a:custGeom>
          <a:blipFill>
            <a:blip r:embed="rId5"/>
            <a:stretch>
              <a:fillRect l="-23" t="0" r="-23" b="0"/>
            </a:stretch>
          </a:blipFill>
        </p:spPr>
      </p:sp>
      <p:sp>
        <p:nvSpPr>
          <p:cNvPr name="Freeform 9" id="9"/>
          <p:cNvSpPr/>
          <p:nvPr/>
        </p:nvSpPr>
        <p:spPr>
          <a:xfrm flipH="true" flipV="false" rot="0">
            <a:off x="866775" y="6235241"/>
            <a:ext cx="718832" cy="718832"/>
          </a:xfrm>
          <a:custGeom>
            <a:avLst/>
            <a:gdLst/>
            <a:ahLst/>
            <a:cxnLst/>
            <a:rect r="r" b="b" t="t" l="l"/>
            <a:pathLst>
              <a:path h="718832" w="718832">
                <a:moveTo>
                  <a:pt x="718832" y="0"/>
                </a:moveTo>
                <a:lnTo>
                  <a:pt x="0" y="0"/>
                </a:lnTo>
                <a:lnTo>
                  <a:pt x="0" y="718832"/>
                </a:lnTo>
                <a:lnTo>
                  <a:pt x="718832" y="718832"/>
                </a:lnTo>
                <a:lnTo>
                  <a:pt x="718832"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0" id="10"/>
          <p:cNvSpPr/>
          <p:nvPr/>
        </p:nvSpPr>
        <p:spPr>
          <a:xfrm flipH="true" flipV="false" rot="0">
            <a:off x="866775" y="2863937"/>
            <a:ext cx="718832" cy="718832"/>
          </a:xfrm>
          <a:custGeom>
            <a:avLst/>
            <a:gdLst/>
            <a:ahLst/>
            <a:cxnLst/>
            <a:rect r="r" b="b" t="t" l="l"/>
            <a:pathLst>
              <a:path h="718832" w="718832">
                <a:moveTo>
                  <a:pt x="718832" y="0"/>
                </a:moveTo>
                <a:lnTo>
                  <a:pt x="0" y="0"/>
                </a:lnTo>
                <a:lnTo>
                  <a:pt x="0" y="718832"/>
                </a:lnTo>
                <a:lnTo>
                  <a:pt x="718832" y="718832"/>
                </a:lnTo>
                <a:lnTo>
                  <a:pt x="718832"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p:cNvSpPr/>
          <p:nvPr/>
        </p:nvSpPr>
        <p:spPr>
          <a:xfrm flipH="true" flipV="false" rot="0">
            <a:off x="6165001" y="2863937"/>
            <a:ext cx="718832" cy="718832"/>
          </a:xfrm>
          <a:custGeom>
            <a:avLst/>
            <a:gdLst/>
            <a:ahLst/>
            <a:cxnLst/>
            <a:rect r="r" b="b" t="t" l="l"/>
            <a:pathLst>
              <a:path h="718832" w="718832">
                <a:moveTo>
                  <a:pt x="718832" y="0"/>
                </a:moveTo>
                <a:lnTo>
                  <a:pt x="0" y="0"/>
                </a:lnTo>
                <a:lnTo>
                  <a:pt x="0" y="718832"/>
                </a:lnTo>
                <a:lnTo>
                  <a:pt x="718832" y="718832"/>
                </a:lnTo>
                <a:lnTo>
                  <a:pt x="718832"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2" id="12"/>
          <p:cNvSpPr/>
          <p:nvPr/>
        </p:nvSpPr>
        <p:spPr>
          <a:xfrm flipH="true" flipV="false" rot="0">
            <a:off x="6165001" y="6235241"/>
            <a:ext cx="718832" cy="718832"/>
          </a:xfrm>
          <a:custGeom>
            <a:avLst/>
            <a:gdLst/>
            <a:ahLst/>
            <a:cxnLst/>
            <a:rect r="r" b="b" t="t" l="l"/>
            <a:pathLst>
              <a:path h="718832" w="718832">
                <a:moveTo>
                  <a:pt x="718832" y="0"/>
                </a:moveTo>
                <a:lnTo>
                  <a:pt x="0" y="0"/>
                </a:lnTo>
                <a:lnTo>
                  <a:pt x="0" y="718832"/>
                </a:lnTo>
                <a:lnTo>
                  <a:pt x="718832" y="718832"/>
                </a:lnTo>
                <a:lnTo>
                  <a:pt x="718832"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3" id="13"/>
          <p:cNvSpPr txBox="true"/>
          <p:nvPr/>
        </p:nvSpPr>
        <p:spPr>
          <a:xfrm rot="0">
            <a:off x="866775" y="3933559"/>
            <a:ext cx="4550303" cy="1289050"/>
          </a:xfrm>
          <a:prstGeom prst="rect">
            <a:avLst/>
          </a:prstGeom>
        </p:spPr>
        <p:txBody>
          <a:bodyPr anchor="t" rtlCol="false" tIns="0" lIns="0" bIns="0" rIns="0">
            <a:spAutoFit/>
          </a:bodyPr>
          <a:lstStyle/>
          <a:p>
            <a:pPr algn="l">
              <a:lnSpc>
                <a:spcPts val="2600"/>
              </a:lnSpc>
            </a:pPr>
            <a:r>
              <a:rPr lang="en-US" b="true" sz="2000" spc="44">
                <a:solidFill>
                  <a:srgbClr val="FFC844"/>
                </a:solidFill>
                <a:latin typeface="Montserrat Bold"/>
                <a:ea typeface="Montserrat Bold"/>
                <a:cs typeface="Montserrat Bold"/>
                <a:sym typeface="Montserrat Bold"/>
              </a:rPr>
              <a:t>Lorem ipsum </a:t>
            </a:r>
            <a:r>
              <a:rPr lang="en-US" b="true" sz="2000" spc="44">
                <a:solidFill>
                  <a:srgbClr val="FFC844"/>
                </a:solidFill>
                <a:latin typeface="Montserrat Bold"/>
                <a:ea typeface="Montserrat Bold"/>
                <a:cs typeface="Montserrat Bold"/>
                <a:sym typeface="Montserrat Bold"/>
              </a:rPr>
              <a:t>dolor sit</a:t>
            </a:r>
            <a:r>
              <a:rPr lang="en-US" sz="2000" spc="44">
                <a:solidFill>
                  <a:srgbClr val="FFFFFF"/>
                </a:solidFill>
                <a:latin typeface="Montserrat"/>
                <a:ea typeface="Montserrat"/>
                <a:cs typeface="Montserrat"/>
                <a:sym typeface="Montserrat"/>
              </a:rPr>
              <a:t> amet, consectetur adipiscing elit, </a:t>
            </a:r>
            <a:r>
              <a:rPr lang="en-US" sz="2000" spc="44">
                <a:solidFill>
                  <a:srgbClr val="FFFFFF"/>
                </a:solidFill>
                <a:latin typeface="Montserrat"/>
                <a:ea typeface="Montserrat"/>
                <a:cs typeface="Montserrat"/>
                <a:sym typeface="Montserrat"/>
              </a:rPr>
              <a:t>sed do eiusmod</a:t>
            </a:r>
            <a:r>
              <a:rPr lang="en-US" sz="2000" spc="44">
                <a:solidFill>
                  <a:srgbClr val="FFFFFF"/>
                </a:solidFill>
                <a:latin typeface="Montserrat"/>
                <a:ea typeface="Montserrat"/>
                <a:cs typeface="Montserrat"/>
                <a:sym typeface="Montserrat"/>
              </a:rPr>
              <a:t> </a:t>
            </a:r>
            <a:r>
              <a:rPr lang="en-US" sz="2000" spc="44">
                <a:solidFill>
                  <a:srgbClr val="FFFFFF"/>
                </a:solidFill>
                <a:latin typeface="Montserrat"/>
                <a:ea typeface="Montserrat"/>
                <a:cs typeface="Montserrat"/>
                <a:sym typeface="Montserrat"/>
              </a:rPr>
              <a:t>t</a:t>
            </a:r>
            <a:r>
              <a:rPr lang="en-US" sz="2000" spc="44">
                <a:solidFill>
                  <a:srgbClr val="FFFFFF"/>
                </a:solidFill>
                <a:latin typeface="Montserrat"/>
                <a:ea typeface="Montserrat"/>
                <a:cs typeface="Montserrat"/>
                <a:sym typeface="Montserrat"/>
              </a:rPr>
              <a:t>em</a:t>
            </a:r>
            <a:r>
              <a:rPr lang="en-US" sz="2000" spc="44">
                <a:solidFill>
                  <a:srgbClr val="FFFFFF"/>
                </a:solidFill>
                <a:latin typeface="Montserrat"/>
                <a:ea typeface="Montserrat"/>
                <a:cs typeface="Montserrat"/>
                <a:sym typeface="Montserrat"/>
              </a:rPr>
              <a:t>p</a:t>
            </a:r>
            <a:r>
              <a:rPr lang="en-US" sz="2000" spc="44">
                <a:solidFill>
                  <a:srgbClr val="FFFFFF"/>
                </a:solidFill>
                <a:latin typeface="Montserrat"/>
                <a:ea typeface="Montserrat"/>
                <a:cs typeface="Montserrat"/>
                <a:sym typeface="Montserrat"/>
              </a:rPr>
              <a:t>o</a:t>
            </a:r>
            <a:r>
              <a:rPr lang="en-US" sz="2000" spc="44">
                <a:solidFill>
                  <a:srgbClr val="FFFFFF"/>
                </a:solidFill>
                <a:latin typeface="Montserrat"/>
                <a:ea typeface="Montserrat"/>
                <a:cs typeface="Montserrat"/>
                <a:sym typeface="Montserrat"/>
              </a:rPr>
              <a:t>r</a:t>
            </a:r>
            <a:r>
              <a:rPr lang="en-US" sz="2000" spc="44">
                <a:solidFill>
                  <a:srgbClr val="FFFFFF"/>
                </a:solidFill>
                <a:latin typeface="Montserrat"/>
                <a:ea typeface="Montserrat"/>
                <a:cs typeface="Montserrat"/>
                <a:sym typeface="Montserrat"/>
              </a:rPr>
              <a:t> </a:t>
            </a:r>
            <a:r>
              <a:rPr lang="en-US" sz="2000" spc="44">
                <a:solidFill>
                  <a:srgbClr val="FFFFFF"/>
                </a:solidFill>
                <a:latin typeface="Montserrat"/>
                <a:ea typeface="Montserrat"/>
                <a:cs typeface="Montserrat"/>
                <a:sym typeface="Montserrat"/>
              </a:rPr>
              <a:t>in</a:t>
            </a:r>
            <a:r>
              <a:rPr lang="en-US" sz="2000" spc="44">
                <a:solidFill>
                  <a:srgbClr val="FFFFFF"/>
                </a:solidFill>
                <a:latin typeface="Montserrat"/>
                <a:ea typeface="Montserrat"/>
                <a:cs typeface="Montserrat"/>
                <a:sym typeface="Montserrat"/>
              </a:rPr>
              <a:t>cididunt ut labore et dolore ma</a:t>
            </a:r>
            <a:r>
              <a:rPr lang="en-US" sz="2000" spc="44">
                <a:solidFill>
                  <a:srgbClr val="FFFFFF"/>
                </a:solidFill>
                <a:latin typeface="Montserrat"/>
                <a:ea typeface="Montserrat"/>
                <a:cs typeface="Montserrat"/>
                <a:sym typeface="Montserrat"/>
              </a:rPr>
              <a:t>g</a:t>
            </a:r>
            <a:r>
              <a:rPr lang="en-US" sz="2000" spc="44">
                <a:solidFill>
                  <a:srgbClr val="FFFFFF"/>
                </a:solidFill>
                <a:latin typeface="Montserrat"/>
                <a:ea typeface="Montserrat"/>
                <a:cs typeface="Montserrat"/>
                <a:sym typeface="Montserrat"/>
              </a:rPr>
              <a:t>na aliqua. </a:t>
            </a:r>
          </a:p>
        </p:txBody>
      </p:sp>
      <p:sp>
        <p:nvSpPr>
          <p:cNvPr name="TextBox 14" id="14"/>
          <p:cNvSpPr txBox="true"/>
          <p:nvPr/>
        </p:nvSpPr>
        <p:spPr>
          <a:xfrm rot="0">
            <a:off x="6165001" y="3933559"/>
            <a:ext cx="4550303" cy="1289050"/>
          </a:xfrm>
          <a:prstGeom prst="rect">
            <a:avLst/>
          </a:prstGeom>
        </p:spPr>
        <p:txBody>
          <a:bodyPr anchor="t" rtlCol="false" tIns="0" lIns="0" bIns="0" rIns="0">
            <a:spAutoFit/>
          </a:bodyPr>
          <a:lstStyle/>
          <a:p>
            <a:pPr algn="l">
              <a:lnSpc>
                <a:spcPts val="2600"/>
              </a:lnSpc>
            </a:pPr>
            <a:r>
              <a:rPr lang="en-US" b="true" sz="2000" spc="44">
                <a:solidFill>
                  <a:srgbClr val="FFC844"/>
                </a:solidFill>
                <a:latin typeface="Montserrat Bold"/>
                <a:ea typeface="Montserrat Bold"/>
                <a:cs typeface="Montserrat Bold"/>
                <a:sym typeface="Montserrat Bold"/>
              </a:rPr>
              <a:t>Lorem ipsum </a:t>
            </a:r>
            <a:r>
              <a:rPr lang="en-US" b="true" sz="2000" spc="44">
                <a:solidFill>
                  <a:srgbClr val="FFC844"/>
                </a:solidFill>
                <a:latin typeface="Montserrat Bold"/>
                <a:ea typeface="Montserrat Bold"/>
                <a:cs typeface="Montserrat Bold"/>
                <a:sym typeface="Montserrat Bold"/>
              </a:rPr>
              <a:t>dolor sit</a:t>
            </a:r>
            <a:r>
              <a:rPr lang="en-US" sz="2000" spc="44">
                <a:solidFill>
                  <a:srgbClr val="FFFFFF"/>
                </a:solidFill>
                <a:latin typeface="Montserrat"/>
                <a:ea typeface="Montserrat"/>
                <a:cs typeface="Montserrat"/>
                <a:sym typeface="Montserrat"/>
              </a:rPr>
              <a:t> amet, consectetur adipiscing elit, </a:t>
            </a:r>
            <a:r>
              <a:rPr lang="en-US" sz="2000" spc="44">
                <a:solidFill>
                  <a:srgbClr val="FFFFFF"/>
                </a:solidFill>
                <a:latin typeface="Montserrat"/>
                <a:ea typeface="Montserrat"/>
                <a:cs typeface="Montserrat"/>
                <a:sym typeface="Montserrat"/>
              </a:rPr>
              <a:t>sed do eiusmod</a:t>
            </a:r>
            <a:r>
              <a:rPr lang="en-US" sz="2000" spc="44">
                <a:solidFill>
                  <a:srgbClr val="FFFFFF"/>
                </a:solidFill>
                <a:latin typeface="Montserrat"/>
                <a:ea typeface="Montserrat"/>
                <a:cs typeface="Montserrat"/>
                <a:sym typeface="Montserrat"/>
              </a:rPr>
              <a:t> </a:t>
            </a:r>
            <a:r>
              <a:rPr lang="en-US" sz="2000" spc="44">
                <a:solidFill>
                  <a:srgbClr val="FFFFFF"/>
                </a:solidFill>
                <a:latin typeface="Montserrat"/>
                <a:ea typeface="Montserrat"/>
                <a:cs typeface="Montserrat"/>
                <a:sym typeface="Montserrat"/>
              </a:rPr>
              <a:t>t</a:t>
            </a:r>
            <a:r>
              <a:rPr lang="en-US" sz="2000" spc="44">
                <a:solidFill>
                  <a:srgbClr val="FFFFFF"/>
                </a:solidFill>
                <a:latin typeface="Montserrat"/>
                <a:ea typeface="Montserrat"/>
                <a:cs typeface="Montserrat"/>
                <a:sym typeface="Montserrat"/>
              </a:rPr>
              <a:t>em</a:t>
            </a:r>
            <a:r>
              <a:rPr lang="en-US" sz="2000" spc="44">
                <a:solidFill>
                  <a:srgbClr val="FFFFFF"/>
                </a:solidFill>
                <a:latin typeface="Montserrat"/>
                <a:ea typeface="Montserrat"/>
                <a:cs typeface="Montserrat"/>
                <a:sym typeface="Montserrat"/>
              </a:rPr>
              <a:t>p</a:t>
            </a:r>
            <a:r>
              <a:rPr lang="en-US" sz="2000" spc="44">
                <a:solidFill>
                  <a:srgbClr val="FFFFFF"/>
                </a:solidFill>
                <a:latin typeface="Montserrat"/>
                <a:ea typeface="Montserrat"/>
                <a:cs typeface="Montserrat"/>
                <a:sym typeface="Montserrat"/>
              </a:rPr>
              <a:t>o</a:t>
            </a:r>
            <a:r>
              <a:rPr lang="en-US" sz="2000" spc="44">
                <a:solidFill>
                  <a:srgbClr val="FFFFFF"/>
                </a:solidFill>
                <a:latin typeface="Montserrat"/>
                <a:ea typeface="Montserrat"/>
                <a:cs typeface="Montserrat"/>
                <a:sym typeface="Montserrat"/>
              </a:rPr>
              <a:t>r</a:t>
            </a:r>
            <a:r>
              <a:rPr lang="en-US" sz="2000" spc="44">
                <a:solidFill>
                  <a:srgbClr val="FFFFFF"/>
                </a:solidFill>
                <a:latin typeface="Montserrat"/>
                <a:ea typeface="Montserrat"/>
                <a:cs typeface="Montserrat"/>
                <a:sym typeface="Montserrat"/>
              </a:rPr>
              <a:t> </a:t>
            </a:r>
            <a:r>
              <a:rPr lang="en-US" sz="2000" spc="44">
                <a:solidFill>
                  <a:srgbClr val="FFFFFF"/>
                </a:solidFill>
                <a:latin typeface="Montserrat"/>
                <a:ea typeface="Montserrat"/>
                <a:cs typeface="Montserrat"/>
                <a:sym typeface="Montserrat"/>
              </a:rPr>
              <a:t>in</a:t>
            </a:r>
            <a:r>
              <a:rPr lang="en-US" sz="2000" spc="44">
                <a:solidFill>
                  <a:srgbClr val="FFFFFF"/>
                </a:solidFill>
                <a:latin typeface="Montserrat"/>
                <a:ea typeface="Montserrat"/>
                <a:cs typeface="Montserrat"/>
                <a:sym typeface="Montserrat"/>
              </a:rPr>
              <a:t>cididunt ut labore et dolore ma</a:t>
            </a:r>
            <a:r>
              <a:rPr lang="en-US" sz="2000" spc="44">
                <a:solidFill>
                  <a:srgbClr val="FFFFFF"/>
                </a:solidFill>
                <a:latin typeface="Montserrat"/>
                <a:ea typeface="Montserrat"/>
                <a:cs typeface="Montserrat"/>
                <a:sym typeface="Montserrat"/>
              </a:rPr>
              <a:t>g</a:t>
            </a:r>
            <a:r>
              <a:rPr lang="en-US" sz="2000" spc="44">
                <a:solidFill>
                  <a:srgbClr val="FFFFFF"/>
                </a:solidFill>
                <a:latin typeface="Montserrat"/>
                <a:ea typeface="Montserrat"/>
                <a:cs typeface="Montserrat"/>
                <a:sym typeface="Montserrat"/>
              </a:rPr>
              <a:t>na aliqua. </a:t>
            </a:r>
          </a:p>
        </p:txBody>
      </p:sp>
      <p:sp>
        <p:nvSpPr>
          <p:cNvPr name="TextBox 15" id="15"/>
          <p:cNvSpPr txBox="true"/>
          <p:nvPr/>
        </p:nvSpPr>
        <p:spPr>
          <a:xfrm rot="0">
            <a:off x="866775" y="7306498"/>
            <a:ext cx="4550303" cy="1289050"/>
          </a:xfrm>
          <a:prstGeom prst="rect">
            <a:avLst/>
          </a:prstGeom>
        </p:spPr>
        <p:txBody>
          <a:bodyPr anchor="t" rtlCol="false" tIns="0" lIns="0" bIns="0" rIns="0">
            <a:spAutoFit/>
          </a:bodyPr>
          <a:lstStyle/>
          <a:p>
            <a:pPr algn="l">
              <a:lnSpc>
                <a:spcPts val="2600"/>
              </a:lnSpc>
            </a:pPr>
            <a:r>
              <a:rPr lang="en-US" b="true" sz="2000" spc="44">
                <a:solidFill>
                  <a:srgbClr val="FFC844"/>
                </a:solidFill>
                <a:latin typeface="Montserrat Bold"/>
                <a:ea typeface="Montserrat Bold"/>
                <a:cs typeface="Montserrat Bold"/>
                <a:sym typeface="Montserrat Bold"/>
              </a:rPr>
              <a:t>Lorem ipsum </a:t>
            </a:r>
            <a:r>
              <a:rPr lang="en-US" b="true" sz="2000" spc="44">
                <a:solidFill>
                  <a:srgbClr val="FFC844"/>
                </a:solidFill>
                <a:latin typeface="Montserrat Bold"/>
                <a:ea typeface="Montserrat Bold"/>
                <a:cs typeface="Montserrat Bold"/>
                <a:sym typeface="Montserrat Bold"/>
              </a:rPr>
              <a:t>dolor sit</a:t>
            </a:r>
            <a:r>
              <a:rPr lang="en-US" sz="2000" spc="44">
                <a:solidFill>
                  <a:srgbClr val="FFFFFF"/>
                </a:solidFill>
                <a:latin typeface="Montserrat"/>
                <a:ea typeface="Montserrat"/>
                <a:cs typeface="Montserrat"/>
                <a:sym typeface="Montserrat"/>
              </a:rPr>
              <a:t> amet, consectetur adipiscing elit, </a:t>
            </a:r>
            <a:r>
              <a:rPr lang="en-US" sz="2000" spc="44">
                <a:solidFill>
                  <a:srgbClr val="FFFFFF"/>
                </a:solidFill>
                <a:latin typeface="Montserrat"/>
                <a:ea typeface="Montserrat"/>
                <a:cs typeface="Montserrat"/>
                <a:sym typeface="Montserrat"/>
              </a:rPr>
              <a:t>sed do eiusmod</a:t>
            </a:r>
            <a:r>
              <a:rPr lang="en-US" sz="2000" spc="44">
                <a:solidFill>
                  <a:srgbClr val="FFFFFF"/>
                </a:solidFill>
                <a:latin typeface="Montserrat"/>
                <a:ea typeface="Montserrat"/>
                <a:cs typeface="Montserrat"/>
                <a:sym typeface="Montserrat"/>
              </a:rPr>
              <a:t> </a:t>
            </a:r>
            <a:r>
              <a:rPr lang="en-US" sz="2000" spc="44">
                <a:solidFill>
                  <a:srgbClr val="FFFFFF"/>
                </a:solidFill>
                <a:latin typeface="Montserrat"/>
                <a:ea typeface="Montserrat"/>
                <a:cs typeface="Montserrat"/>
                <a:sym typeface="Montserrat"/>
              </a:rPr>
              <a:t>t</a:t>
            </a:r>
            <a:r>
              <a:rPr lang="en-US" sz="2000" spc="44">
                <a:solidFill>
                  <a:srgbClr val="FFFFFF"/>
                </a:solidFill>
                <a:latin typeface="Montserrat"/>
                <a:ea typeface="Montserrat"/>
                <a:cs typeface="Montserrat"/>
                <a:sym typeface="Montserrat"/>
              </a:rPr>
              <a:t>em</a:t>
            </a:r>
            <a:r>
              <a:rPr lang="en-US" sz="2000" spc="44">
                <a:solidFill>
                  <a:srgbClr val="FFFFFF"/>
                </a:solidFill>
                <a:latin typeface="Montserrat"/>
                <a:ea typeface="Montserrat"/>
                <a:cs typeface="Montserrat"/>
                <a:sym typeface="Montserrat"/>
              </a:rPr>
              <a:t>p</a:t>
            </a:r>
            <a:r>
              <a:rPr lang="en-US" sz="2000" spc="44">
                <a:solidFill>
                  <a:srgbClr val="FFFFFF"/>
                </a:solidFill>
                <a:latin typeface="Montserrat"/>
                <a:ea typeface="Montserrat"/>
                <a:cs typeface="Montserrat"/>
                <a:sym typeface="Montserrat"/>
              </a:rPr>
              <a:t>o</a:t>
            </a:r>
            <a:r>
              <a:rPr lang="en-US" sz="2000" spc="44">
                <a:solidFill>
                  <a:srgbClr val="FFFFFF"/>
                </a:solidFill>
                <a:latin typeface="Montserrat"/>
                <a:ea typeface="Montserrat"/>
                <a:cs typeface="Montserrat"/>
                <a:sym typeface="Montserrat"/>
              </a:rPr>
              <a:t>r</a:t>
            </a:r>
            <a:r>
              <a:rPr lang="en-US" sz="2000" spc="44">
                <a:solidFill>
                  <a:srgbClr val="FFFFFF"/>
                </a:solidFill>
                <a:latin typeface="Montserrat"/>
                <a:ea typeface="Montserrat"/>
                <a:cs typeface="Montserrat"/>
                <a:sym typeface="Montserrat"/>
              </a:rPr>
              <a:t> </a:t>
            </a:r>
            <a:r>
              <a:rPr lang="en-US" sz="2000" spc="44">
                <a:solidFill>
                  <a:srgbClr val="FFFFFF"/>
                </a:solidFill>
                <a:latin typeface="Montserrat"/>
                <a:ea typeface="Montserrat"/>
                <a:cs typeface="Montserrat"/>
                <a:sym typeface="Montserrat"/>
              </a:rPr>
              <a:t>in</a:t>
            </a:r>
            <a:r>
              <a:rPr lang="en-US" sz="2000" spc="44">
                <a:solidFill>
                  <a:srgbClr val="FFFFFF"/>
                </a:solidFill>
                <a:latin typeface="Montserrat"/>
                <a:ea typeface="Montserrat"/>
                <a:cs typeface="Montserrat"/>
                <a:sym typeface="Montserrat"/>
              </a:rPr>
              <a:t>cididunt ut labore et dolore ma</a:t>
            </a:r>
            <a:r>
              <a:rPr lang="en-US" sz="2000" spc="44">
                <a:solidFill>
                  <a:srgbClr val="FFFFFF"/>
                </a:solidFill>
                <a:latin typeface="Montserrat"/>
                <a:ea typeface="Montserrat"/>
                <a:cs typeface="Montserrat"/>
                <a:sym typeface="Montserrat"/>
              </a:rPr>
              <a:t>g</a:t>
            </a:r>
            <a:r>
              <a:rPr lang="en-US" sz="2000" spc="44">
                <a:solidFill>
                  <a:srgbClr val="FFFFFF"/>
                </a:solidFill>
                <a:latin typeface="Montserrat"/>
                <a:ea typeface="Montserrat"/>
                <a:cs typeface="Montserrat"/>
                <a:sym typeface="Montserrat"/>
              </a:rPr>
              <a:t>na aliqua. </a:t>
            </a:r>
          </a:p>
        </p:txBody>
      </p:sp>
      <p:sp>
        <p:nvSpPr>
          <p:cNvPr name="TextBox 16" id="16"/>
          <p:cNvSpPr txBox="true"/>
          <p:nvPr/>
        </p:nvSpPr>
        <p:spPr>
          <a:xfrm rot="0">
            <a:off x="6165001" y="7306498"/>
            <a:ext cx="4550303" cy="1289050"/>
          </a:xfrm>
          <a:prstGeom prst="rect">
            <a:avLst/>
          </a:prstGeom>
        </p:spPr>
        <p:txBody>
          <a:bodyPr anchor="t" rtlCol="false" tIns="0" lIns="0" bIns="0" rIns="0">
            <a:spAutoFit/>
          </a:bodyPr>
          <a:lstStyle/>
          <a:p>
            <a:pPr algn="l">
              <a:lnSpc>
                <a:spcPts val="2600"/>
              </a:lnSpc>
            </a:pPr>
            <a:r>
              <a:rPr lang="en-US" b="true" sz="2000" spc="44">
                <a:solidFill>
                  <a:srgbClr val="FFC844"/>
                </a:solidFill>
                <a:latin typeface="Montserrat Bold"/>
                <a:ea typeface="Montserrat Bold"/>
                <a:cs typeface="Montserrat Bold"/>
                <a:sym typeface="Montserrat Bold"/>
              </a:rPr>
              <a:t>Lorem ipsum </a:t>
            </a:r>
            <a:r>
              <a:rPr lang="en-US" b="true" sz="2000" spc="44">
                <a:solidFill>
                  <a:srgbClr val="FFC844"/>
                </a:solidFill>
                <a:latin typeface="Montserrat Bold"/>
                <a:ea typeface="Montserrat Bold"/>
                <a:cs typeface="Montserrat Bold"/>
                <a:sym typeface="Montserrat Bold"/>
              </a:rPr>
              <a:t>dolor sit</a:t>
            </a:r>
            <a:r>
              <a:rPr lang="en-US" sz="2000" spc="44">
                <a:solidFill>
                  <a:srgbClr val="FFFFFF"/>
                </a:solidFill>
                <a:latin typeface="Montserrat"/>
                <a:ea typeface="Montserrat"/>
                <a:cs typeface="Montserrat"/>
                <a:sym typeface="Montserrat"/>
              </a:rPr>
              <a:t> amet, consectetur adipiscing elit, </a:t>
            </a:r>
            <a:r>
              <a:rPr lang="en-US" sz="2000" spc="44">
                <a:solidFill>
                  <a:srgbClr val="FFFFFF"/>
                </a:solidFill>
                <a:latin typeface="Montserrat"/>
                <a:ea typeface="Montserrat"/>
                <a:cs typeface="Montserrat"/>
                <a:sym typeface="Montserrat"/>
              </a:rPr>
              <a:t>sed do eiusmod</a:t>
            </a:r>
            <a:r>
              <a:rPr lang="en-US" sz="2000" spc="44">
                <a:solidFill>
                  <a:srgbClr val="FFFFFF"/>
                </a:solidFill>
                <a:latin typeface="Montserrat"/>
                <a:ea typeface="Montserrat"/>
                <a:cs typeface="Montserrat"/>
                <a:sym typeface="Montserrat"/>
              </a:rPr>
              <a:t> </a:t>
            </a:r>
            <a:r>
              <a:rPr lang="en-US" sz="2000" spc="44">
                <a:solidFill>
                  <a:srgbClr val="FFFFFF"/>
                </a:solidFill>
                <a:latin typeface="Montserrat"/>
                <a:ea typeface="Montserrat"/>
                <a:cs typeface="Montserrat"/>
                <a:sym typeface="Montserrat"/>
              </a:rPr>
              <a:t>t</a:t>
            </a:r>
            <a:r>
              <a:rPr lang="en-US" sz="2000" spc="44">
                <a:solidFill>
                  <a:srgbClr val="FFFFFF"/>
                </a:solidFill>
                <a:latin typeface="Montserrat"/>
                <a:ea typeface="Montserrat"/>
                <a:cs typeface="Montserrat"/>
                <a:sym typeface="Montserrat"/>
              </a:rPr>
              <a:t>em</a:t>
            </a:r>
            <a:r>
              <a:rPr lang="en-US" sz="2000" spc="44">
                <a:solidFill>
                  <a:srgbClr val="FFFFFF"/>
                </a:solidFill>
                <a:latin typeface="Montserrat"/>
                <a:ea typeface="Montserrat"/>
                <a:cs typeface="Montserrat"/>
                <a:sym typeface="Montserrat"/>
              </a:rPr>
              <a:t>p</a:t>
            </a:r>
            <a:r>
              <a:rPr lang="en-US" sz="2000" spc="44">
                <a:solidFill>
                  <a:srgbClr val="FFFFFF"/>
                </a:solidFill>
                <a:latin typeface="Montserrat"/>
                <a:ea typeface="Montserrat"/>
                <a:cs typeface="Montserrat"/>
                <a:sym typeface="Montserrat"/>
              </a:rPr>
              <a:t>o</a:t>
            </a:r>
            <a:r>
              <a:rPr lang="en-US" sz="2000" spc="44">
                <a:solidFill>
                  <a:srgbClr val="FFFFFF"/>
                </a:solidFill>
                <a:latin typeface="Montserrat"/>
                <a:ea typeface="Montserrat"/>
                <a:cs typeface="Montserrat"/>
                <a:sym typeface="Montserrat"/>
              </a:rPr>
              <a:t>r</a:t>
            </a:r>
            <a:r>
              <a:rPr lang="en-US" sz="2000" spc="44">
                <a:solidFill>
                  <a:srgbClr val="FFFFFF"/>
                </a:solidFill>
                <a:latin typeface="Montserrat"/>
                <a:ea typeface="Montserrat"/>
                <a:cs typeface="Montserrat"/>
                <a:sym typeface="Montserrat"/>
              </a:rPr>
              <a:t> </a:t>
            </a:r>
            <a:r>
              <a:rPr lang="en-US" sz="2000" spc="44">
                <a:solidFill>
                  <a:srgbClr val="FFFFFF"/>
                </a:solidFill>
                <a:latin typeface="Montserrat"/>
                <a:ea typeface="Montserrat"/>
                <a:cs typeface="Montserrat"/>
                <a:sym typeface="Montserrat"/>
              </a:rPr>
              <a:t>in</a:t>
            </a:r>
            <a:r>
              <a:rPr lang="en-US" sz="2000" spc="44">
                <a:solidFill>
                  <a:srgbClr val="FFFFFF"/>
                </a:solidFill>
                <a:latin typeface="Montserrat"/>
                <a:ea typeface="Montserrat"/>
                <a:cs typeface="Montserrat"/>
                <a:sym typeface="Montserrat"/>
              </a:rPr>
              <a:t>cididunt ut labore et dolore ma</a:t>
            </a:r>
            <a:r>
              <a:rPr lang="en-US" sz="2000" spc="44">
                <a:solidFill>
                  <a:srgbClr val="FFFFFF"/>
                </a:solidFill>
                <a:latin typeface="Montserrat"/>
                <a:ea typeface="Montserrat"/>
                <a:cs typeface="Montserrat"/>
                <a:sym typeface="Montserrat"/>
              </a:rPr>
              <a:t>g</a:t>
            </a:r>
            <a:r>
              <a:rPr lang="en-US" sz="2000" spc="44">
                <a:solidFill>
                  <a:srgbClr val="FFFFFF"/>
                </a:solidFill>
                <a:latin typeface="Montserrat"/>
                <a:ea typeface="Montserrat"/>
                <a:cs typeface="Montserrat"/>
                <a:sym typeface="Montserrat"/>
              </a:rPr>
              <a:t>na aliqua. </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005CB9"/>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328731" cy="10287000"/>
          </a:xfrm>
          <a:custGeom>
            <a:avLst/>
            <a:gdLst/>
            <a:ahLst/>
            <a:cxnLst/>
            <a:rect r="r" b="b" t="t" l="l"/>
            <a:pathLst>
              <a:path h="10287000" w="18328731">
                <a:moveTo>
                  <a:pt x="0" y="0"/>
                </a:moveTo>
                <a:lnTo>
                  <a:pt x="18328731" y="0"/>
                </a:lnTo>
                <a:lnTo>
                  <a:pt x="18328731" y="10287000"/>
                </a:lnTo>
                <a:lnTo>
                  <a:pt x="0" y="10287000"/>
                </a:lnTo>
                <a:lnTo>
                  <a:pt x="0" y="0"/>
                </a:lnTo>
                <a:close/>
              </a:path>
            </a:pathLst>
          </a:custGeom>
          <a:blipFill>
            <a:blip r:embed="rId2"/>
            <a:stretch>
              <a:fillRect l="0" t="0" r="0" b="0"/>
            </a:stretch>
          </a:blipFill>
        </p:spPr>
      </p:sp>
      <p:grpSp>
        <p:nvGrpSpPr>
          <p:cNvPr name="Group 3" id="3"/>
          <p:cNvGrpSpPr/>
          <p:nvPr/>
        </p:nvGrpSpPr>
        <p:grpSpPr>
          <a:xfrm rot="0">
            <a:off x="9394852" y="8421148"/>
            <a:ext cx="1470827" cy="1470827"/>
            <a:chOff x="0" y="0"/>
            <a:chExt cx="812800" cy="812800"/>
          </a:xfrm>
        </p:grpSpPr>
        <p:sp>
          <p:nvSpPr>
            <p:cNvPr name="Freeform 4" id="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000000">
                <a:alpha val="0"/>
              </a:srgbClr>
            </a:solidFill>
            <a:ln w="28575" cap="sq">
              <a:solidFill>
                <a:srgbClr val="FF5F00"/>
              </a:solidFill>
              <a:prstDash val="solid"/>
              <a:miter/>
            </a:ln>
          </p:spPr>
        </p:sp>
        <p:sp>
          <p:nvSpPr>
            <p:cNvPr name="TextBox 5" id="5"/>
            <p:cNvSpPr txBox="true"/>
            <p:nvPr/>
          </p:nvSpPr>
          <p:spPr>
            <a:xfrm>
              <a:off x="76200" y="85725"/>
              <a:ext cx="660400" cy="650875"/>
            </a:xfrm>
            <a:prstGeom prst="rect">
              <a:avLst/>
            </a:prstGeom>
          </p:spPr>
          <p:txBody>
            <a:bodyPr anchor="ctr" rtlCol="false" tIns="50800" lIns="50800" bIns="50800" rIns="50800"/>
            <a:lstStyle/>
            <a:p>
              <a:pPr algn="ctr">
                <a:lnSpc>
                  <a:spcPts val="2841"/>
                </a:lnSpc>
              </a:pPr>
            </a:p>
          </p:txBody>
        </p:sp>
      </p:grpSp>
      <p:grpSp>
        <p:nvGrpSpPr>
          <p:cNvPr name="Group 6" id="6"/>
          <p:cNvGrpSpPr/>
          <p:nvPr/>
        </p:nvGrpSpPr>
        <p:grpSpPr>
          <a:xfrm rot="0">
            <a:off x="9047029" y="5048250"/>
            <a:ext cx="1303155" cy="1303155"/>
            <a:chOff x="0" y="0"/>
            <a:chExt cx="812800" cy="812800"/>
          </a:xfrm>
        </p:grpSpPr>
        <p:sp>
          <p:nvSpPr>
            <p:cNvPr name="Freeform 7" id="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000000">
                <a:alpha val="0"/>
              </a:srgbClr>
            </a:solidFill>
            <a:ln w="28575" cap="sq">
              <a:solidFill>
                <a:srgbClr val="FF5F00"/>
              </a:solidFill>
              <a:prstDash val="solid"/>
              <a:miter/>
            </a:ln>
          </p:spPr>
        </p:sp>
        <p:sp>
          <p:nvSpPr>
            <p:cNvPr name="TextBox 8" id="8"/>
            <p:cNvSpPr txBox="true"/>
            <p:nvPr/>
          </p:nvSpPr>
          <p:spPr>
            <a:xfrm>
              <a:off x="76200" y="85725"/>
              <a:ext cx="660400" cy="650875"/>
            </a:xfrm>
            <a:prstGeom prst="rect">
              <a:avLst/>
            </a:prstGeom>
          </p:spPr>
          <p:txBody>
            <a:bodyPr anchor="ctr" rtlCol="false" tIns="50800" lIns="50800" bIns="50800" rIns="50800"/>
            <a:lstStyle/>
            <a:p>
              <a:pPr algn="ctr">
                <a:lnSpc>
                  <a:spcPts val="2841"/>
                </a:lnSpc>
              </a:pPr>
            </a:p>
          </p:txBody>
        </p:sp>
      </p:grpSp>
      <p:grpSp>
        <p:nvGrpSpPr>
          <p:cNvPr name="Group 9" id="9"/>
          <p:cNvGrpSpPr/>
          <p:nvPr/>
        </p:nvGrpSpPr>
        <p:grpSpPr>
          <a:xfrm rot="0">
            <a:off x="2239752" y="6429031"/>
            <a:ext cx="1303155" cy="1303155"/>
            <a:chOff x="0" y="0"/>
            <a:chExt cx="812800" cy="812800"/>
          </a:xfrm>
        </p:grpSpPr>
        <p:sp>
          <p:nvSpPr>
            <p:cNvPr name="Freeform 10" id="10"/>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000000">
                <a:alpha val="0"/>
              </a:srgbClr>
            </a:solidFill>
            <a:ln w="28575" cap="sq">
              <a:solidFill>
                <a:srgbClr val="FF5F00"/>
              </a:solidFill>
              <a:prstDash val="solid"/>
              <a:miter/>
            </a:ln>
          </p:spPr>
        </p:sp>
        <p:sp>
          <p:nvSpPr>
            <p:cNvPr name="TextBox 11" id="11"/>
            <p:cNvSpPr txBox="true"/>
            <p:nvPr/>
          </p:nvSpPr>
          <p:spPr>
            <a:xfrm>
              <a:off x="76200" y="85725"/>
              <a:ext cx="660400" cy="650875"/>
            </a:xfrm>
            <a:prstGeom prst="rect">
              <a:avLst/>
            </a:prstGeom>
          </p:spPr>
          <p:txBody>
            <a:bodyPr anchor="ctr" rtlCol="false" tIns="50800" lIns="50800" bIns="50800" rIns="50800"/>
            <a:lstStyle/>
            <a:p>
              <a:pPr algn="ctr">
                <a:lnSpc>
                  <a:spcPts val="2841"/>
                </a:lnSpc>
              </a:pPr>
            </a:p>
          </p:txBody>
        </p:sp>
      </p:grpSp>
      <p:grpSp>
        <p:nvGrpSpPr>
          <p:cNvPr name="Group 12" id="12"/>
          <p:cNvGrpSpPr/>
          <p:nvPr/>
        </p:nvGrpSpPr>
        <p:grpSpPr>
          <a:xfrm rot="0">
            <a:off x="2433466" y="7750521"/>
            <a:ext cx="1303155" cy="1303155"/>
            <a:chOff x="0" y="0"/>
            <a:chExt cx="812800" cy="812800"/>
          </a:xfrm>
        </p:grpSpPr>
        <p:sp>
          <p:nvSpPr>
            <p:cNvPr name="Freeform 13" id="1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000000">
                <a:alpha val="0"/>
              </a:srgbClr>
            </a:solidFill>
            <a:ln w="28575" cap="sq">
              <a:solidFill>
                <a:srgbClr val="FF5F00"/>
              </a:solidFill>
              <a:prstDash val="solid"/>
              <a:miter/>
            </a:ln>
          </p:spPr>
        </p:sp>
        <p:sp>
          <p:nvSpPr>
            <p:cNvPr name="TextBox 14" id="14"/>
            <p:cNvSpPr txBox="true"/>
            <p:nvPr/>
          </p:nvSpPr>
          <p:spPr>
            <a:xfrm>
              <a:off x="76200" y="85725"/>
              <a:ext cx="660400" cy="650875"/>
            </a:xfrm>
            <a:prstGeom prst="rect">
              <a:avLst/>
            </a:prstGeom>
          </p:spPr>
          <p:txBody>
            <a:bodyPr anchor="ctr" rtlCol="false" tIns="50800" lIns="50800" bIns="50800" rIns="50800"/>
            <a:lstStyle/>
            <a:p>
              <a:pPr algn="ctr">
                <a:lnSpc>
                  <a:spcPts val="2841"/>
                </a:lnSpc>
              </a:pPr>
            </a:p>
          </p:txBody>
        </p:sp>
      </p:grpSp>
      <p:grpSp>
        <p:nvGrpSpPr>
          <p:cNvPr name="Group 15" id="15"/>
          <p:cNvGrpSpPr/>
          <p:nvPr/>
        </p:nvGrpSpPr>
        <p:grpSpPr>
          <a:xfrm rot="0">
            <a:off x="14694277" y="3426697"/>
            <a:ext cx="2772308" cy="2924708"/>
            <a:chOff x="0" y="0"/>
            <a:chExt cx="812800" cy="857481"/>
          </a:xfrm>
        </p:grpSpPr>
        <p:sp>
          <p:nvSpPr>
            <p:cNvPr name="Freeform 16" id="16"/>
            <p:cNvSpPr/>
            <p:nvPr/>
          </p:nvSpPr>
          <p:spPr>
            <a:xfrm flipH="false" flipV="false" rot="0">
              <a:off x="0" y="0"/>
              <a:ext cx="812800" cy="857481"/>
            </a:xfrm>
            <a:custGeom>
              <a:avLst/>
              <a:gdLst/>
              <a:ahLst/>
              <a:cxnLst/>
              <a:rect r="r" b="b" t="t" l="l"/>
              <a:pathLst>
                <a:path h="857481" w="812800">
                  <a:moveTo>
                    <a:pt x="406400" y="0"/>
                  </a:moveTo>
                  <a:cubicBezTo>
                    <a:pt x="181951" y="0"/>
                    <a:pt x="0" y="191954"/>
                    <a:pt x="0" y="428741"/>
                  </a:cubicBezTo>
                  <a:cubicBezTo>
                    <a:pt x="0" y="665528"/>
                    <a:pt x="181951" y="857481"/>
                    <a:pt x="406400" y="857481"/>
                  </a:cubicBezTo>
                  <a:cubicBezTo>
                    <a:pt x="630849" y="857481"/>
                    <a:pt x="812800" y="665528"/>
                    <a:pt x="812800" y="428741"/>
                  </a:cubicBezTo>
                  <a:cubicBezTo>
                    <a:pt x="812800" y="191954"/>
                    <a:pt x="630849" y="0"/>
                    <a:pt x="406400" y="0"/>
                  </a:cubicBezTo>
                  <a:close/>
                </a:path>
              </a:pathLst>
            </a:custGeom>
            <a:solidFill>
              <a:srgbClr val="DCF2FA"/>
            </a:solidFill>
            <a:ln cap="sq">
              <a:noFill/>
              <a:prstDash val="solid"/>
              <a:miter/>
            </a:ln>
          </p:spPr>
        </p:sp>
        <p:sp>
          <p:nvSpPr>
            <p:cNvPr name="TextBox 17" id="17"/>
            <p:cNvSpPr txBox="true"/>
            <p:nvPr/>
          </p:nvSpPr>
          <p:spPr>
            <a:xfrm>
              <a:off x="76200" y="61339"/>
              <a:ext cx="660400" cy="715754"/>
            </a:xfrm>
            <a:prstGeom prst="rect">
              <a:avLst/>
            </a:prstGeom>
          </p:spPr>
          <p:txBody>
            <a:bodyPr anchor="ctr" rtlCol="false" tIns="50800" lIns="50800" bIns="50800" rIns="50800"/>
            <a:lstStyle/>
            <a:p>
              <a:pPr algn="ctr">
                <a:lnSpc>
                  <a:spcPts val="2600"/>
                </a:lnSpc>
              </a:pPr>
            </a:p>
          </p:txBody>
        </p:sp>
      </p:grpSp>
      <p:grpSp>
        <p:nvGrpSpPr>
          <p:cNvPr name="Group 18" id="18"/>
          <p:cNvGrpSpPr/>
          <p:nvPr/>
        </p:nvGrpSpPr>
        <p:grpSpPr>
          <a:xfrm rot="0">
            <a:off x="15020229" y="3506443"/>
            <a:ext cx="2289989" cy="2289989"/>
            <a:chOff x="0" y="0"/>
            <a:chExt cx="812800" cy="812800"/>
          </a:xfrm>
        </p:grpSpPr>
        <p:sp>
          <p:nvSpPr>
            <p:cNvPr name="Freeform 19" id="1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844"/>
            </a:solidFill>
            <a:ln cap="sq">
              <a:noFill/>
              <a:prstDash val="solid"/>
              <a:miter/>
            </a:ln>
          </p:spPr>
        </p:sp>
        <p:sp>
          <p:nvSpPr>
            <p:cNvPr name="TextBox 20" id="20"/>
            <p:cNvSpPr txBox="true"/>
            <p:nvPr/>
          </p:nvSpPr>
          <p:spPr>
            <a:xfrm>
              <a:off x="76200" y="57150"/>
              <a:ext cx="660400" cy="679450"/>
            </a:xfrm>
            <a:prstGeom prst="rect">
              <a:avLst/>
            </a:prstGeom>
          </p:spPr>
          <p:txBody>
            <a:bodyPr anchor="ctr" rtlCol="false" tIns="50800" lIns="50800" bIns="50800" rIns="50800"/>
            <a:lstStyle/>
            <a:p>
              <a:pPr algn="ctr">
                <a:lnSpc>
                  <a:spcPts val="2600"/>
                </a:lnSpc>
              </a:pPr>
            </a:p>
          </p:txBody>
        </p:sp>
      </p:grpSp>
      <p:sp>
        <p:nvSpPr>
          <p:cNvPr name="Freeform 21" id="21"/>
          <p:cNvSpPr/>
          <p:nvPr/>
        </p:nvSpPr>
        <p:spPr>
          <a:xfrm flipH="false" flipV="false" rot="0">
            <a:off x="14915420" y="5112147"/>
            <a:ext cx="2499608" cy="975542"/>
          </a:xfrm>
          <a:custGeom>
            <a:avLst/>
            <a:gdLst/>
            <a:ahLst/>
            <a:cxnLst/>
            <a:rect r="r" b="b" t="t" l="l"/>
            <a:pathLst>
              <a:path h="975542" w="2499608">
                <a:moveTo>
                  <a:pt x="0" y="0"/>
                </a:moveTo>
                <a:lnTo>
                  <a:pt x="2499608" y="0"/>
                </a:lnTo>
                <a:lnTo>
                  <a:pt x="2499608" y="975542"/>
                </a:lnTo>
                <a:lnTo>
                  <a:pt x="0" y="975542"/>
                </a:lnTo>
                <a:lnTo>
                  <a:pt x="0" y="0"/>
                </a:lnTo>
                <a:close/>
              </a:path>
            </a:pathLst>
          </a:custGeom>
          <a:blipFill>
            <a:blip r:embed="rId3"/>
            <a:stretch>
              <a:fillRect l="0" t="0" r="0" b="0"/>
            </a:stretch>
          </a:blipFill>
        </p:spPr>
      </p:sp>
      <p:sp>
        <p:nvSpPr>
          <p:cNvPr name="TextBox 22" id="22"/>
          <p:cNvSpPr txBox="true"/>
          <p:nvPr/>
        </p:nvSpPr>
        <p:spPr>
          <a:xfrm rot="0">
            <a:off x="15474634" y="3706611"/>
            <a:ext cx="1348307" cy="1737894"/>
          </a:xfrm>
          <a:prstGeom prst="rect">
            <a:avLst/>
          </a:prstGeom>
        </p:spPr>
        <p:txBody>
          <a:bodyPr anchor="t" rtlCol="false" tIns="0" lIns="0" bIns="0" rIns="0">
            <a:spAutoFit/>
          </a:bodyPr>
          <a:lstStyle/>
          <a:p>
            <a:pPr algn="ctr">
              <a:lnSpc>
                <a:spcPts val="8551"/>
              </a:lnSpc>
            </a:pPr>
            <a:r>
              <a:rPr lang="en-US" b="true" sz="7773" spc="171">
                <a:solidFill>
                  <a:srgbClr val="003A5D"/>
                </a:solidFill>
                <a:latin typeface="Montserrat Bold"/>
                <a:ea typeface="Montserrat Bold"/>
                <a:cs typeface="Montserrat Bold"/>
                <a:sym typeface="Montserrat Bold"/>
              </a:rPr>
              <a:t>4</a:t>
            </a:r>
          </a:p>
          <a:p>
            <a:pPr algn="ctr" marL="0" indent="0" lvl="0">
              <a:lnSpc>
                <a:spcPts val="2672"/>
              </a:lnSpc>
            </a:pPr>
            <a:r>
              <a:rPr lang="en-US" b="true" sz="2429" spc="53">
                <a:solidFill>
                  <a:srgbClr val="003A5D"/>
                </a:solidFill>
                <a:latin typeface="Montserrat Bold"/>
                <a:ea typeface="Montserrat Bold"/>
                <a:cs typeface="Montserrat Bold"/>
                <a:sym typeface="Montserrat Bold"/>
              </a:rPr>
              <a:t>NEW CITIES</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005CB9"/>
        </a:solidFill>
      </p:bgPr>
    </p:bg>
    <p:spTree>
      <p:nvGrpSpPr>
        <p:cNvPr id="1" name=""/>
        <p:cNvGrpSpPr/>
        <p:nvPr/>
      </p:nvGrpSpPr>
      <p:grpSpPr>
        <a:xfrm>
          <a:off x="0" y="0"/>
          <a:ext cx="0" cy="0"/>
          <a:chOff x="0" y="0"/>
          <a:chExt cx="0" cy="0"/>
        </a:xfrm>
      </p:grpSpPr>
      <p:sp>
        <p:nvSpPr>
          <p:cNvPr name="Freeform 2" id="2"/>
          <p:cNvSpPr/>
          <p:nvPr/>
        </p:nvSpPr>
        <p:spPr>
          <a:xfrm flipH="false" flipV="false" rot="0">
            <a:off x="15937626" y="8789890"/>
            <a:ext cx="2017596" cy="1195696"/>
          </a:xfrm>
          <a:custGeom>
            <a:avLst/>
            <a:gdLst/>
            <a:ahLst/>
            <a:cxnLst/>
            <a:rect r="r" b="b" t="t" l="l"/>
            <a:pathLst>
              <a:path h="1195696" w="2017596">
                <a:moveTo>
                  <a:pt x="0" y="0"/>
                </a:moveTo>
                <a:lnTo>
                  <a:pt x="2017596" y="0"/>
                </a:lnTo>
                <a:lnTo>
                  <a:pt x="2017596" y="1195696"/>
                </a:lnTo>
                <a:lnTo>
                  <a:pt x="0" y="1195696"/>
                </a:lnTo>
                <a:lnTo>
                  <a:pt x="0" y="0"/>
                </a:lnTo>
                <a:close/>
              </a:path>
            </a:pathLst>
          </a:custGeom>
          <a:blipFill>
            <a:blip r:embed="rId2"/>
            <a:stretch>
              <a:fillRect l="0" t="0" r="0" b="0"/>
            </a:stretch>
          </a:blipFill>
        </p:spPr>
      </p:sp>
      <p:sp>
        <p:nvSpPr>
          <p:cNvPr name="AutoShape 3" id="3"/>
          <p:cNvSpPr/>
          <p:nvPr/>
        </p:nvSpPr>
        <p:spPr>
          <a:xfrm rot="0">
            <a:off x="15156638" y="0"/>
            <a:ext cx="3131362" cy="2190750"/>
          </a:xfrm>
          <a:prstGeom prst="rect">
            <a:avLst/>
          </a:prstGeom>
          <a:solidFill>
            <a:srgbClr val="FE4C00"/>
          </a:solidFill>
        </p:spPr>
      </p:sp>
      <p:sp>
        <p:nvSpPr>
          <p:cNvPr name="Freeform 4" id="4"/>
          <p:cNvSpPr/>
          <p:nvPr/>
        </p:nvSpPr>
        <p:spPr>
          <a:xfrm flipH="false" flipV="false" rot="0">
            <a:off x="15640215" y="650189"/>
            <a:ext cx="2183930" cy="890371"/>
          </a:xfrm>
          <a:custGeom>
            <a:avLst/>
            <a:gdLst/>
            <a:ahLst/>
            <a:cxnLst/>
            <a:rect r="r" b="b" t="t" l="l"/>
            <a:pathLst>
              <a:path h="890371" w="2183930">
                <a:moveTo>
                  <a:pt x="0" y="0"/>
                </a:moveTo>
                <a:lnTo>
                  <a:pt x="2183930" y="0"/>
                </a:lnTo>
                <a:lnTo>
                  <a:pt x="2183930" y="890372"/>
                </a:lnTo>
                <a:lnTo>
                  <a:pt x="0" y="890372"/>
                </a:lnTo>
                <a:lnTo>
                  <a:pt x="0" y="0"/>
                </a:lnTo>
                <a:close/>
              </a:path>
            </a:pathLst>
          </a:custGeom>
          <a:blipFill>
            <a:blip r:embed="rId3"/>
            <a:stretch>
              <a:fillRect l="0" t="0" r="0" b="0"/>
            </a:stretch>
          </a:blipFill>
        </p:spPr>
      </p:sp>
      <p:sp>
        <p:nvSpPr>
          <p:cNvPr name="TextBox 5" id="5"/>
          <p:cNvSpPr txBox="true"/>
          <p:nvPr/>
        </p:nvSpPr>
        <p:spPr>
          <a:xfrm rot="0">
            <a:off x="866775" y="678764"/>
            <a:ext cx="13328627" cy="2364105"/>
          </a:xfrm>
          <a:prstGeom prst="rect">
            <a:avLst/>
          </a:prstGeom>
        </p:spPr>
        <p:txBody>
          <a:bodyPr anchor="t" rtlCol="false" tIns="0" lIns="0" bIns="0" rIns="0">
            <a:spAutoFit/>
          </a:bodyPr>
          <a:lstStyle/>
          <a:p>
            <a:pPr algn="l" marL="0" indent="0" lvl="0">
              <a:lnSpc>
                <a:spcPts val="9359"/>
              </a:lnSpc>
              <a:spcBef>
                <a:spcPct val="0"/>
              </a:spcBef>
            </a:pPr>
            <a:r>
              <a:rPr lang="en-US" b="true" sz="7999" spc="175">
                <a:solidFill>
                  <a:srgbClr val="FFFFFF"/>
                </a:solidFill>
                <a:latin typeface="Montserrat Bold"/>
                <a:ea typeface="Montserrat Bold"/>
                <a:cs typeface="Montserrat Bold"/>
                <a:sym typeface="Montserrat Bold"/>
              </a:rPr>
              <a:t>APPROVED PROGRAMS AT [SCHOOL NAME]</a:t>
            </a:r>
          </a:p>
        </p:txBody>
      </p:sp>
      <p:graphicFrame>
        <p:nvGraphicFramePr>
          <p:cNvPr name="Table 6" id="6"/>
          <p:cNvGraphicFramePr>
            <a:graphicFrameLocks noGrp="true"/>
          </p:cNvGraphicFramePr>
          <p:nvPr/>
        </p:nvGraphicFramePr>
        <p:xfrm>
          <a:off x="866775" y="3653688"/>
          <a:ext cx="12304031" cy="5734050"/>
        </p:xfrm>
        <a:graphic>
          <a:graphicData uri="http://schemas.openxmlformats.org/drawingml/2006/table">
            <a:tbl>
              <a:tblPr/>
              <a:tblGrid>
                <a:gridCol w="4066469"/>
                <a:gridCol w="4087810"/>
                <a:gridCol w="4149752"/>
              </a:tblGrid>
              <a:tr h="1167870">
                <a:tc>
                  <a:txBody>
                    <a:bodyPr anchor="t" rtlCol="false"/>
                    <a:lstStyle/>
                    <a:p>
                      <a:pPr algn="l">
                        <a:lnSpc>
                          <a:spcPts val="2800"/>
                        </a:lnSpc>
                        <a:defRPr/>
                      </a:pPr>
                      <a:r>
                        <a:rPr lang="en-US" sz="2000" b="true">
                          <a:solidFill>
                            <a:srgbClr val="FFC844"/>
                          </a:solidFill>
                          <a:latin typeface="Montserrat Bold"/>
                          <a:ea typeface="Montserrat Bold"/>
                          <a:cs typeface="Montserrat Bold"/>
                          <a:sym typeface="Montserrat Bold"/>
                        </a:rPr>
                        <a:t>Heading</a:t>
                      </a:r>
                      <a:endParaRPr lang="en-US" sz="1100"/>
                    </a:p>
                  </a:txBody>
                  <a:tcPr marL="190500" marR="190500" marT="190500" marB="190500" anchor="ctr">
                    <a:lnL cmpd="sng" algn="ctr" cap="flat" w="28575">
                      <a:solidFill>
                        <a:srgbClr val="FFFFFF"/>
                      </a:solidFill>
                      <a:prstDash val="solid"/>
                      <a:round/>
                      <a:headEnd type="none" w="med" len="med"/>
                      <a:tailEnd type="none" w="med" len="med"/>
                    </a:lnL>
                    <a:lnR cmpd="sng" algn="ctr" cap="flat" w="28575">
                      <a:solidFill>
                        <a:srgbClr val="FFFFFF"/>
                      </a:solidFill>
                      <a:prstDash val="solid"/>
                      <a:round/>
                      <a:headEnd type="none" w="med" len="med"/>
                      <a:tailEnd type="none" w="med" len="med"/>
                    </a:lnR>
                    <a:lnT cmpd="sng" algn="ctr" cap="flat" w="28575">
                      <a:solidFill>
                        <a:srgbClr val="FFFFFF"/>
                      </a:solidFill>
                      <a:prstDash val="solid"/>
                      <a:round/>
                      <a:headEnd type="none" w="med" len="med"/>
                      <a:tailEnd type="none" w="med" len="med"/>
                    </a:lnT>
                    <a:lnB cmpd="sng" algn="ctr" cap="flat" w="28575">
                      <a:solidFill>
                        <a:srgbClr val="FFFFFF"/>
                      </a:solidFill>
                      <a:prstDash val="solid"/>
                      <a:round/>
                      <a:headEnd type="none" w="med" len="med"/>
                      <a:tailEnd type="none" w="med" len="med"/>
                    </a:lnB>
                  </a:tcPr>
                </a:tc>
                <a:tc>
                  <a:txBody>
                    <a:bodyPr anchor="t" rtlCol="false"/>
                    <a:lstStyle/>
                    <a:p>
                      <a:pPr algn="l">
                        <a:lnSpc>
                          <a:spcPts val="2800"/>
                        </a:lnSpc>
                        <a:defRPr/>
                      </a:pPr>
                      <a:r>
                        <a:rPr lang="en-US" sz="2000" b="true">
                          <a:solidFill>
                            <a:srgbClr val="FFC844"/>
                          </a:solidFill>
                          <a:latin typeface="Montserrat Bold"/>
                          <a:ea typeface="Montserrat Bold"/>
                          <a:cs typeface="Montserrat Bold"/>
                          <a:sym typeface="Montserrat Bold"/>
                        </a:rPr>
                        <a:t>Heading</a:t>
                      </a:r>
                      <a:endParaRPr lang="en-US" sz="1100"/>
                    </a:p>
                  </a:txBody>
                  <a:tcPr marL="190500" marR="190500" marT="190500" marB="190500" anchor="ctr">
                    <a:lnL cmpd="sng" algn="ctr" cap="flat" w="28575">
                      <a:solidFill>
                        <a:srgbClr val="FFFFFF"/>
                      </a:solidFill>
                      <a:prstDash val="solid"/>
                      <a:round/>
                      <a:headEnd type="none" w="med" len="med"/>
                      <a:tailEnd type="none" w="med" len="med"/>
                    </a:lnL>
                    <a:lnR cmpd="sng" algn="ctr" cap="flat" w="28575">
                      <a:solidFill>
                        <a:srgbClr val="FFFFFF"/>
                      </a:solidFill>
                      <a:prstDash val="solid"/>
                      <a:round/>
                      <a:headEnd type="none" w="med" len="med"/>
                      <a:tailEnd type="none" w="med" len="med"/>
                    </a:lnR>
                    <a:lnT cmpd="sng" algn="ctr" cap="flat" w="28575">
                      <a:solidFill>
                        <a:srgbClr val="FFFFFF"/>
                      </a:solidFill>
                      <a:prstDash val="solid"/>
                      <a:round/>
                      <a:headEnd type="none" w="med" len="med"/>
                      <a:tailEnd type="none" w="med" len="med"/>
                    </a:lnT>
                    <a:lnB cmpd="sng" algn="ctr" cap="flat" w="28575">
                      <a:solidFill>
                        <a:srgbClr val="FFFFFF"/>
                      </a:solidFill>
                      <a:prstDash val="solid"/>
                      <a:round/>
                      <a:headEnd type="none" w="med" len="med"/>
                      <a:tailEnd type="none" w="med" len="med"/>
                    </a:lnB>
                  </a:tcPr>
                </a:tc>
                <a:tc>
                  <a:txBody>
                    <a:bodyPr anchor="t" rtlCol="false"/>
                    <a:lstStyle/>
                    <a:p>
                      <a:pPr algn="l">
                        <a:lnSpc>
                          <a:spcPts val="2800"/>
                        </a:lnSpc>
                        <a:defRPr/>
                      </a:pPr>
                      <a:r>
                        <a:rPr lang="en-US" sz="2000" b="true">
                          <a:solidFill>
                            <a:srgbClr val="FFC844"/>
                          </a:solidFill>
                          <a:latin typeface="Montserrat Bold"/>
                          <a:ea typeface="Montserrat Bold"/>
                          <a:cs typeface="Montserrat Bold"/>
                          <a:sym typeface="Montserrat Bold"/>
                        </a:rPr>
                        <a:t>Heading</a:t>
                      </a:r>
                      <a:endParaRPr lang="en-US" sz="1100"/>
                    </a:p>
                  </a:txBody>
                  <a:tcPr marL="190500" marR="190500" marT="190500" marB="190500" anchor="ctr">
                    <a:lnL cmpd="sng" algn="ctr" cap="flat" w="28575">
                      <a:solidFill>
                        <a:srgbClr val="FFFFFF"/>
                      </a:solidFill>
                      <a:prstDash val="solid"/>
                      <a:round/>
                      <a:headEnd type="none" w="med" len="med"/>
                      <a:tailEnd type="none" w="med" len="med"/>
                    </a:lnL>
                    <a:lnR cmpd="sng" algn="ctr" cap="flat" w="28575">
                      <a:solidFill>
                        <a:srgbClr val="FFFFFF"/>
                      </a:solidFill>
                      <a:prstDash val="solid"/>
                      <a:round/>
                      <a:headEnd type="none" w="med" len="med"/>
                      <a:tailEnd type="none" w="med" len="med"/>
                    </a:lnR>
                    <a:lnT cmpd="sng" algn="ctr" cap="flat" w="28575">
                      <a:solidFill>
                        <a:srgbClr val="FFFFFF"/>
                      </a:solidFill>
                      <a:prstDash val="solid"/>
                      <a:round/>
                      <a:headEnd type="none" w="med" len="med"/>
                      <a:tailEnd type="none" w="med" len="med"/>
                    </a:lnT>
                    <a:lnB cmpd="sng" algn="ctr" cap="flat" w="28575">
                      <a:solidFill>
                        <a:srgbClr val="FFFFFF"/>
                      </a:solidFill>
                      <a:prstDash val="solid"/>
                      <a:round/>
                      <a:headEnd type="none" w="med" len="med"/>
                      <a:tailEnd type="none" w="med" len="med"/>
                    </a:lnB>
                  </a:tcPr>
                </a:tc>
              </a:tr>
              <a:tr h="1522060">
                <a:tc>
                  <a:txBody>
                    <a:bodyPr anchor="t" rtlCol="false"/>
                    <a:lstStyle/>
                    <a:p>
                      <a:pPr algn="l">
                        <a:lnSpc>
                          <a:spcPts val="2800"/>
                        </a:lnSpc>
                        <a:defRPr/>
                      </a:pPr>
                      <a:r>
                        <a:rPr lang="en-US" sz="2000">
                          <a:solidFill>
                            <a:srgbClr val="FFFFFF"/>
                          </a:solidFill>
                          <a:latin typeface="Montserrat"/>
                          <a:ea typeface="Montserrat"/>
                          <a:cs typeface="Montserrat"/>
                          <a:sym typeface="Montserrat"/>
                        </a:rPr>
                        <a:t>Lorem ipsum dolor sit amet, consectetur adipiscing elit, sed do eiusmod.</a:t>
                      </a:r>
                      <a:endParaRPr lang="en-US" sz="1100"/>
                    </a:p>
                  </a:txBody>
                  <a:tcPr marL="190500" marR="190500" marT="190500" marB="190500" anchor="ctr">
                    <a:lnL cmpd="sng" algn="ctr" cap="flat" w="28575">
                      <a:solidFill>
                        <a:srgbClr val="FFFFFF"/>
                      </a:solidFill>
                      <a:prstDash val="solid"/>
                      <a:round/>
                      <a:headEnd type="none" w="med" len="med"/>
                      <a:tailEnd type="none" w="med" len="med"/>
                    </a:lnL>
                    <a:lnR cmpd="sng" algn="ctr" cap="flat" w="28575">
                      <a:solidFill>
                        <a:srgbClr val="FFFFFF"/>
                      </a:solidFill>
                      <a:prstDash val="solid"/>
                      <a:round/>
                      <a:headEnd type="none" w="med" len="med"/>
                      <a:tailEnd type="none" w="med" len="med"/>
                    </a:lnR>
                    <a:lnT cmpd="sng" algn="ctr" cap="flat" w="28575">
                      <a:solidFill>
                        <a:srgbClr val="FFFFFF"/>
                      </a:solidFill>
                      <a:prstDash val="solid"/>
                      <a:round/>
                      <a:headEnd type="none" w="med" len="med"/>
                      <a:tailEnd type="none" w="med" len="med"/>
                    </a:lnT>
                    <a:lnB cmpd="sng" algn="ctr" cap="flat" w="28575">
                      <a:solidFill>
                        <a:srgbClr val="FFFFFF"/>
                      </a:solidFill>
                      <a:prstDash val="solid"/>
                      <a:round/>
                      <a:headEnd type="none" w="med" len="med"/>
                      <a:tailEnd type="none" w="med" len="med"/>
                    </a:lnB>
                  </a:tcPr>
                </a:tc>
                <a:tc>
                  <a:txBody>
                    <a:bodyPr anchor="t" rtlCol="false"/>
                    <a:lstStyle/>
                    <a:p>
                      <a:pPr algn="l">
                        <a:lnSpc>
                          <a:spcPts val="2800"/>
                        </a:lnSpc>
                        <a:defRPr/>
                      </a:pPr>
                      <a:r>
                        <a:rPr lang="en-US" sz="2000">
                          <a:solidFill>
                            <a:srgbClr val="FFFFFF"/>
                          </a:solidFill>
                          <a:latin typeface="Montserrat"/>
                          <a:ea typeface="Montserrat"/>
                          <a:cs typeface="Montserrat"/>
                          <a:sym typeface="Montserrat"/>
                        </a:rPr>
                        <a:t>Lorem ipsum dolor sit amet, consectetur adipiscing elit, sed do eiusmod.</a:t>
                      </a:r>
                      <a:endParaRPr lang="en-US" sz="1100"/>
                    </a:p>
                  </a:txBody>
                  <a:tcPr marL="190500" marR="190500" marT="190500" marB="190500" anchor="ctr">
                    <a:lnL cmpd="sng" algn="ctr" cap="flat" w="28575">
                      <a:solidFill>
                        <a:srgbClr val="FFFFFF"/>
                      </a:solidFill>
                      <a:prstDash val="solid"/>
                      <a:round/>
                      <a:headEnd type="none" w="med" len="med"/>
                      <a:tailEnd type="none" w="med" len="med"/>
                    </a:lnL>
                    <a:lnR cmpd="sng" algn="ctr" cap="flat" w="28575">
                      <a:solidFill>
                        <a:srgbClr val="FFFFFF"/>
                      </a:solidFill>
                      <a:prstDash val="solid"/>
                      <a:round/>
                      <a:headEnd type="none" w="med" len="med"/>
                      <a:tailEnd type="none" w="med" len="med"/>
                    </a:lnR>
                    <a:lnT cmpd="sng" algn="ctr" cap="flat" w="28575">
                      <a:solidFill>
                        <a:srgbClr val="FFFFFF"/>
                      </a:solidFill>
                      <a:prstDash val="solid"/>
                      <a:round/>
                      <a:headEnd type="none" w="med" len="med"/>
                      <a:tailEnd type="none" w="med" len="med"/>
                    </a:lnT>
                    <a:lnB cmpd="sng" algn="ctr" cap="flat" w="28575">
                      <a:solidFill>
                        <a:srgbClr val="FFFFFF"/>
                      </a:solidFill>
                      <a:prstDash val="solid"/>
                      <a:round/>
                      <a:headEnd type="none" w="med" len="med"/>
                      <a:tailEnd type="none" w="med" len="med"/>
                    </a:lnB>
                  </a:tcPr>
                </a:tc>
                <a:tc>
                  <a:txBody>
                    <a:bodyPr anchor="t" rtlCol="false"/>
                    <a:lstStyle/>
                    <a:p>
                      <a:pPr algn="l">
                        <a:lnSpc>
                          <a:spcPts val="2800"/>
                        </a:lnSpc>
                        <a:defRPr/>
                      </a:pPr>
                      <a:r>
                        <a:rPr lang="en-US" sz="2000">
                          <a:solidFill>
                            <a:srgbClr val="FFFFFF"/>
                          </a:solidFill>
                          <a:latin typeface="Montserrat"/>
                          <a:ea typeface="Montserrat"/>
                          <a:cs typeface="Montserrat"/>
                          <a:sym typeface="Montserrat"/>
                        </a:rPr>
                        <a:t>Lorem ipsum dolor sit amet, consectetur adipiscing elit, sed do eiusmod.</a:t>
                      </a:r>
                      <a:endParaRPr lang="en-US" sz="1100"/>
                    </a:p>
                  </a:txBody>
                  <a:tcPr marL="190500" marR="190500" marT="190500" marB="190500" anchor="ctr">
                    <a:lnL cmpd="sng" algn="ctr" cap="flat" w="28575">
                      <a:solidFill>
                        <a:srgbClr val="FFFFFF"/>
                      </a:solidFill>
                      <a:prstDash val="solid"/>
                      <a:round/>
                      <a:headEnd type="none" w="med" len="med"/>
                      <a:tailEnd type="none" w="med" len="med"/>
                    </a:lnL>
                    <a:lnR cmpd="sng" algn="ctr" cap="flat" w="28575">
                      <a:solidFill>
                        <a:srgbClr val="FFFFFF"/>
                      </a:solidFill>
                      <a:prstDash val="solid"/>
                      <a:round/>
                      <a:headEnd type="none" w="med" len="med"/>
                      <a:tailEnd type="none" w="med" len="med"/>
                    </a:lnR>
                    <a:lnT cmpd="sng" algn="ctr" cap="flat" w="28575">
                      <a:solidFill>
                        <a:srgbClr val="FFFFFF"/>
                      </a:solidFill>
                      <a:prstDash val="solid"/>
                      <a:round/>
                      <a:headEnd type="none" w="med" len="med"/>
                      <a:tailEnd type="none" w="med" len="med"/>
                    </a:lnT>
                    <a:lnB cmpd="sng" algn="ctr" cap="flat" w="28575">
                      <a:solidFill>
                        <a:srgbClr val="FFFFFF"/>
                      </a:solidFill>
                      <a:prstDash val="solid"/>
                      <a:round/>
                      <a:headEnd type="none" w="med" len="med"/>
                      <a:tailEnd type="none" w="med" len="med"/>
                    </a:lnB>
                  </a:tcPr>
                </a:tc>
              </a:tr>
              <a:tr h="1522060">
                <a:tc>
                  <a:txBody>
                    <a:bodyPr anchor="t" rtlCol="false"/>
                    <a:lstStyle/>
                    <a:p>
                      <a:pPr algn="l">
                        <a:lnSpc>
                          <a:spcPts val="2800"/>
                        </a:lnSpc>
                        <a:defRPr/>
                      </a:pPr>
                      <a:r>
                        <a:rPr lang="en-US" sz="2000">
                          <a:solidFill>
                            <a:srgbClr val="FFFFFF"/>
                          </a:solidFill>
                          <a:latin typeface="Montserrat"/>
                          <a:ea typeface="Montserrat"/>
                          <a:cs typeface="Montserrat"/>
                          <a:sym typeface="Montserrat"/>
                        </a:rPr>
                        <a:t>Lorem ipsum dolor sit amet, consectetur adipiscing elit, sed do eiusmod.</a:t>
                      </a:r>
                      <a:endParaRPr lang="en-US" sz="1100"/>
                    </a:p>
                  </a:txBody>
                  <a:tcPr marL="190500" marR="190500" marT="190500" marB="190500" anchor="ctr">
                    <a:lnL cmpd="sng" algn="ctr" cap="flat" w="28575">
                      <a:solidFill>
                        <a:srgbClr val="FFFFFF"/>
                      </a:solidFill>
                      <a:prstDash val="solid"/>
                      <a:round/>
                      <a:headEnd type="none" w="med" len="med"/>
                      <a:tailEnd type="none" w="med" len="med"/>
                    </a:lnL>
                    <a:lnR cmpd="sng" algn="ctr" cap="flat" w="28575">
                      <a:solidFill>
                        <a:srgbClr val="FFFFFF"/>
                      </a:solidFill>
                      <a:prstDash val="solid"/>
                      <a:round/>
                      <a:headEnd type="none" w="med" len="med"/>
                      <a:tailEnd type="none" w="med" len="med"/>
                    </a:lnR>
                    <a:lnT cmpd="sng" algn="ctr" cap="flat" w="28575">
                      <a:solidFill>
                        <a:srgbClr val="FFFFFF"/>
                      </a:solidFill>
                      <a:prstDash val="solid"/>
                      <a:round/>
                      <a:headEnd type="none" w="med" len="med"/>
                      <a:tailEnd type="none" w="med" len="med"/>
                    </a:lnT>
                    <a:lnB cmpd="sng" algn="ctr" cap="flat" w="28575">
                      <a:solidFill>
                        <a:srgbClr val="FFFFFF"/>
                      </a:solidFill>
                      <a:prstDash val="solid"/>
                      <a:round/>
                      <a:headEnd type="none" w="med" len="med"/>
                      <a:tailEnd type="none" w="med" len="med"/>
                    </a:lnB>
                  </a:tcPr>
                </a:tc>
                <a:tc>
                  <a:txBody>
                    <a:bodyPr anchor="t" rtlCol="false"/>
                    <a:lstStyle/>
                    <a:p>
                      <a:pPr algn="l">
                        <a:lnSpc>
                          <a:spcPts val="2800"/>
                        </a:lnSpc>
                        <a:defRPr/>
                      </a:pPr>
                      <a:r>
                        <a:rPr lang="en-US" sz="2000">
                          <a:solidFill>
                            <a:srgbClr val="FFFFFF"/>
                          </a:solidFill>
                          <a:latin typeface="Montserrat"/>
                          <a:ea typeface="Montserrat"/>
                          <a:cs typeface="Montserrat"/>
                          <a:sym typeface="Montserrat"/>
                        </a:rPr>
                        <a:t>Lorem ipsum dolor sit amet, consectetur adipiscing elit, sed do eiusmod.</a:t>
                      </a:r>
                      <a:endParaRPr lang="en-US" sz="1100"/>
                    </a:p>
                  </a:txBody>
                  <a:tcPr marL="190500" marR="190500" marT="190500" marB="190500" anchor="ctr">
                    <a:lnL cmpd="sng" algn="ctr" cap="flat" w="28575">
                      <a:solidFill>
                        <a:srgbClr val="FFFFFF"/>
                      </a:solidFill>
                      <a:prstDash val="solid"/>
                      <a:round/>
                      <a:headEnd type="none" w="med" len="med"/>
                      <a:tailEnd type="none" w="med" len="med"/>
                    </a:lnL>
                    <a:lnR cmpd="sng" algn="ctr" cap="flat" w="28575">
                      <a:solidFill>
                        <a:srgbClr val="FFFFFF"/>
                      </a:solidFill>
                      <a:prstDash val="solid"/>
                      <a:round/>
                      <a:headEnd type="none" w="med" len="med"/>
                      <a:tailEnd type="none" w="med" len="med"/>
                    </a:lnR>
                    <a:lnT cmpd="sng" algn="ctr" cap="flat" w="28575">
                      <a:solidFill>
                        <a:srgbClr val="FFFFFF"/>
                      </a:solidFill>
                      <a:prstDash val="solid"/>
                      <a:round/>
                      <a:headEnd type="none" w="med" len="med"/>
                      <a:tailEnd type="none" w="med" len="med"/>
                    </a:lnT>
                    <a:lnB cmpd="sng" algn="ctr" cap="flat" w="28575">
                      <a:solidFill>
                        <a:srgbClr val="FFFFFF"/>
                      </a:solidFill>
                      <a:prstDash val="solid"/>
                      <a:round/>
                      <a:headEnd type="none" w="med" len="med"/>
                      <a:tailEnd type="none" w="med" len="med"/>
                    </a:lnB>
                  </a:tcPr>
                </a:tc>
                <a:tc>
                  <a:txBody>
                    <a:bodyPr anchor="t" rtlCol="false"/>
                    <a:lstStyle/>
                    <a:p>
                      <a:pPr algn="l">
                        <a:lnSpc>
                          <a:spcPts val="2800"/>
                        </a:lnSpc>
                        <a:defRPr/>
                      </a:pPr>
                      <a:r>
                        <a:rPr lang="en-US" sz="2000">
                          <a:solidFill>
                            <a:srgbClr val="FFFFFF"/>
                          </a:solidFill>
                          <a:latin typeface="Montserrat"/>
                          <a:ea typeface="Montserrat"/>
                          <a:cs typeface="Montserrat"/>
                          <a:sym typeface="Montserrat"/>
                        </a:rPr>
                        <a:t>Lorem ipsum dolor sit amet, consectetur adipiscing elit, sed do eiusmod.</a:t>
                      </a:r>
                      <a:endParaRPr lang="en-US" sz="1100"/>
                    </a:p>
                  </a:txBody>
                  <a:tcPr marL="190500" marR="190500" marT="190500" marB="190500" anchor="ctr">
                    <a:lnL cmpd="sng" algn="ctr" cap="flat" w="28575">
                      <a:solidFill>
                        <a:srgbClr val="FFFFFF"/>
                      </a:solidFill>
                      <a:prstDash val="solid"/>
                      <a:round/>
                      <a:headEnd type="none" w="med" len="med"/>
                      <a:tailEnd type="none" w="med" len="med"/>
                    </a:lnL>
                    <a:lnR cmpd="sng" algn="ctr" cap="flat" w="28575">
                      <a:solidFill>
                        <a:srgbClr val="FFFFFF"/>
                      </a:solidFill>
                      <a:prstDash val="solid"/>
                      <a:round/>
                      <a:headEnd type="none" w="med" len="med"/>
                      <a:tailEnd type="none" w="med" len="med"/>
                    </a:lnR>
                    <a:lnT cmpd="sng" algn="ctr" cap="flat" w="28575">
                      <a:solidFill>
                        <a:srgbClr val="FFFFFF"/>
                      </a:solidFill>
                      <a:prstDash val="solid"/>
                      <a:round/>
                      <a:headEnd type="none" w="med" len="med"/>
                      <a:tailEnd type="none" w="med" len="med"/>
                    </a:lnT>
                    <a:lnB cmpd="sng" algn="ctr" cap="flat" w="28575">
                      <a:solidFill>
                        <a:srgbClr val="FFFFFF"/>
                      </a:solidFill>
                      <a:prstDash val="solid"/>
                      <a:round/>
                      <a:headEnd type="none" w="med" len="med"/>
                      <a:tailEnd type="none" w="med" len="med"/>
                    </a:lnB>
                  </a:tcPr>
                </a:tc>
              </a:tr>
              <a:tr h="1522060">
                <a:tc>
                  <a:txBody>
                    <a:bodyPr anchor="t" rtlCol="false"/>
                    <a:lstStyle/>
                    <a:p>
                      <a:pPr algn="l">
                        <a:lnSpc>
                          <a:spcPts val="2800"/>
                        </a:lnSpc>
                        <a:defRPr/>
                      </a:pPr>
                      <a:r>
                        <a:rPr lang="en-US" sz="2000">
                          <a:solidFill>
                            <a:srgbClr val="FFFFFF"/>
                          </a:solidFill>
                          <a:latin typeface="Montserrat"/>
                          <a:ea typeface="Montserrat"/>
                          <a:cs typeface="Montserrat"/>
                          <a:sym typeface="Montserrat"/>
                        </a:rPr>
                        <a:t>Lorem ipsum dolor sit amet, consectetur adipiscing elit, sed do eiusmod.</a:t>
                      </a:r>
                      <a:endParaRPr lang="en-US" sz="1100"/>
                    </a:p>
                  </a:txBody>
                  <a:tcPr marL="190500" marR="190500" marT="190500" marB="190500" anchor="ctr">
                    <a:lnL cmpd="sng" algn="ctr" cap="flat" w="28575">
                      <a:solidFill>
                        <a:srgbClr val="FFFFFF"/>
                      </a:solidFill>
                      <a:prstDash val="solid"/>
                      <a:round/>
                      <a:headEnd type="none" w="med" len="med"/>
                      <a:tailEnd type="none" w="med" len="med"/>
                    </a:lnL>
                    <a:lnR cmpd="sng" algn="ctr" cap="flat" w="28575">
                      <a:solidFill>
                        <a:srgbClr val="FFFFFF"/>
                      </a:solidFill>
                      <a:prstDash val="solid"/>
                      <a:round/>
                      <a:headEnd type="none" w="med" len="med"/>
                      <a:tailEnd type="none" w="med" len="med"/>
                    </a:lnR>
                    <a:lnT cmpd="sng" algn="ctr" cap="flat" w="28575">
                      <a:solidFill>
                        <a:srgbClr val="FFFFFF"/>
                      </a:solidFill>
                      <a:prstDash val="solid"/>
                      <a:round/>
                      <a:headEnd type="none" w="med" len="med"/>
                      <a:tailEnd type="none" w="med" len="med"/>
                    </a:lnT>
                    <a:lnB cmpd="sng" algn="ctr" cap="flat" w="28575">
                      <a:solidFill>
                        <a:srgbClr val="FFFFFF"/>
                      </a:solidFill>
                      <a:prstDash val="solid"/>
                      <a:round/>
                      <a:headEnd type="none" w="med" len="med"/>
                      <a:tailEnd type="none" w="med" len="med"/>
                    </a:lnB>
                  </a:tcPr>
                </a:tc>
                <a:tc>
                  <a:txBody>
                    <a:bodyPr anchor="t" rtlCol="false"/>
                    <a:lstStyle/>
                    <a:p>
                      <a:pPr algn="l">
                        <a:lnSpc>
                          <a:spcPts val="2800"/>
                        </a:lnSpc>
                        <a:defRPr/>
                      </a:pPr>
                      <a:r>
                        <a:rPr lang="en-US" sz="2000">
                          <a:solidFill>
                            <a:srgbClr val="FFFFFF"/>
                          </a:solidFill>
                          <a:latin typeface="Montserrat"/>
                          <a:ea typeface="Montserrat"/>
                          <a:cs typeface="Montserrat"/>
                          <a:sym typeface="Montserrat"/>
                        </a:rPr>
                        <a:t>Lorem ipsum dolor sit amet, consectetur adipiscing elit, sed do eiusmod.</a:t>
                      </a:r>
                      <a:endParaRPr lang="en-US" sz="1100"/>
                    </a:p>
                  </a:txBody>
                  <a:tcPr marL="190500" marR="190500" marT="190500" marB="190500" anchor="ctr">
                    <a:lnL cmpd="sng" algn="ctr" cap="flat" w="28575">
                      <a:solidFill>
                        <a:srgbClr val="FFFFFF"/>
                      </a:solidFill>
                      <a:prstDash val="solid"/>
                      <a:round/>
                      <a:headEnd type="none" w="med" len="med"/>
                      <a:tailEnd type="none" w="med" len="med"/>
                    </a:lnL>
                    <a:lnR cmpd="sng" algn="ctr" cap="flat" w="28575">
                      <a:solidFill>
                        <a:srgbClr val="FFFFFF"/>
                      </a:solidFill>
                      <a:prstDash val="solid"/>
                      <a:round/>
                      <a:headEnd type="none" w="med" len="med"/>
                      <a:tailEnd type="none" w="med" len="med"/>
                    </a:lnR>
                    <a:lnT cmpd="sng" algn="ctr" cap="flat" w="28575">
                      <a:solidFill>
                        <a:srgbClr val="FFFFFF"/>
                      </a:solidFill>
                      <a:prstDash val="solid"/>
                      <a:round/>
                      <a:headEnd type="none" w="med" len="med"/>
                      <a:tailEnd type="none" w="med" len="med"/>
                    </a:lnT>
                    <a:lnB cmpd="sng" algn="ctr" cap="flat" w="28575">
                      <a:solidFill>
                        <a:srgbClr val="FFFFFF"/>
                      </a:solidFill>
                      <a:prstDash val="solid"/>
                      <a:round/>
                      <a:headEnd type="none" w="med" len="med"/>
                      <a:tailEnd type="none" w="med" len="med"/>
                    </a:lnB>
                  </a:tcPr>
                </a:tc>
                <a:tc>
                  <a:txBody>
                    <a:bodyPr anchor="t" rtlCol="false"/>
                    <a:lstStyle/>
                    <a:p>
                      <a:pPr algn="l">
                        <a:lnSpc>
                          <a:spcPts val="2800"/>
                        </a:lnSpc>
                        <a:defRPr/>
                      </a:pPr>
                      <a:r>
                        <a:rPr lang="en-US" sz="2000">
                          <a:solidFill>
                            <a:srgbClr val="FFFFFF"/>
                          </a:solidFill>
                          <a:latin typeface="Montserrat"/>
                          <a:ea typeface="Montserrat"/>
                          <a:cs typeface="Montserrat"/>
                          <a:sym typeface="Montserrat"/>
                        </a:rPr>
                        <a:t>Lorem ipsum dolor sit amet, consectetur adipiscing elit, sed do eiusmod.</a:t>
                      </a:r>
                      <a:endParaRPr lang="en-US" sz="1100"/>
                    </a:p>
                  </a:txBody>
                  <a:tcPr marL="190500" marR="190500" marT="190500" marB="190500" anchor="ctr">
                    <a:lnL cmpd="sng" algn="ctr" cap="flat" w="28575">
                      <a:solidFill>
                        <a:srgbClr val="FFFFFF"/>
                      </a:solidFill>
                      <a:prstDash val="solid"/>
                      <a:round/>
                      <a:headEnd type="none" w="med" len="med"/>
                      <a:tailEnd type="none" w="med" len="med"/>
                    </a:lnL>
                    <a:lnR cmpd="sng" algn="ctr" cap="flat" w="28575">
                      <a:solidFill>
                        <a:srgbClr val="FFFFFF"/>
                      </a:solidFill>
                      <a:prstDash val="solid"/>
                      <a:round/>
                      <a:headEnd type="none" w="med" len="med"/>
                      <a:tailEnd type="none" w="med" len="med"/>
                    </a:lnR>
                    <a:lnT cmpd="sng" algn="ctr" cap="flat" w="28575">
                      <a:solidFill>
                        <a:srgbClr val="FFFFFF"/>
                      </a:solidFill>
                      <a:prstDash val="solid"/>
                      <a:round/>
                      <a:headEnd type="none" w="med" len="med"/>
                      <a:tailEnd type="none" w="med" len="med"/>
                    </a:lnT>
                    <a:lnB cmpd="sng" algn="ctr" cap="flat" w="28575">
                      <a:solidFill>
                        <a:srgbClr val="FFFFFF"/>
                      </a:solidFill>
                      <a:prstDash val="solid"/>
                      <a:round/>
                      <a:headEnd type="none" w="med" len="med"/>
                      <a:tailEnd type="none" w="med" len="med"/>
                    </a:lnB>
                  </a:tcPr>
                </a:tc>
              </a:tr>
            </a:tbl>
          </a:graphicData>
        </a:graphic>
      </p:graphicFrame>
      <p:sp>
        <p:nvSpPr>
          <p:cNvPr name="TextBox 7" id="7"/>
          <p:cNvSpPr txBox="true"/>
          <p:nvPr/>
        </p:nvSpPr>
        <p:spPr>
          <a:xfrm rot="0">
            <a:off x="14069470" y="4526407"/>
            <a:ext cx="3380903" cy="739775"/>
          </a:xfrm>
          <a:prstGeom prst="rect">
            <a:avLst/>
          </a:prstGeom>
        </p:spPr>
        <p:txBody>
          <a:bodyPr anchor="t" rtlCol="false" tIns="0" lIns="0" bIns="0" rIns="0">
            <a:spAutoFit/>
          </a:bodyPr>
          <a:lstStyle/>
          <a:p>
            <a:pPr algn="l">
              <a:lnSpc>
                <a:spcPts val="2949"/>
              </a:lnSpc>
            </a:pPr>
            <a:r>
              <a:rPr lang="en-US" sz="2499" spc="54" b="true">
                <a:solidFill>
                  <a:srgbClr val="FFC844"/>
                </a:solidFill>
                <a:latin typeface="Montserrat Bold"/>
                <a:ea typeface="Montserrat Bold"/>
                <a:cs typeface="Montserrat Bold"/>
                <a:sym typeface="Montserrat Bold"/>
              </a:rPr>
              <a:t>LOREM IPSUM DOLOR SIT</a:t>
            </a:r>
          </a:p>
        </p:txBody>
      </p:sp>
      <p:sp>
        <p:nvSpPr>
          <p:cNvPr name="TextBox 8" id="8"/>
          <p:cNvSpPr txBox="true"/>
          <p:nvPr/>
        </p:nvSpPr>
        <p:spPr>
          <a:xfrm rot="0">
            <a:off x="14069470" y="5470495"/>
            <a:ext cx="3380903" cy="806958"/>
          </a:xfrm>
          <a:prstGeom prst="rect">
            <a:avLst/>
          </a:prstGeom>
        </p:spPr>
        <p:txBody>
          <a:bodyPr anchor="t" rtlCol="false" tIns="0" lIns="0" bIns="0" rIns="0">
            <a:spAutoFit/>
          </a:bodyPr>
          <a:lstStyle/>
          <a:p>
            <a:pPr algn="l">
              <a:lnSpc>
                <a:spcPts val="2106"/>
              </a:lnSpc>
            </a:pPr>
            <a:r>
              <a:rPr lang="en-US" sz="1800" spc="39">
                <a:solidFill>
                  <a:srgbClr val="FFFFFF"/>
                </a:solidFill>
                <a:latin typeface="Montserrat"/>
                <a:ea typeface="Montserrat"/>
                <a:cs typeface="Montserrat"/>
                <a:sym typeface="Montserrat"/>
              </a:rPr>
              <a:t>Lorem ipsum dolor sit amet, consectetur adipiscing elit, sed do eiusmod.</a:t>
            </a:r>
          </a:p>
        </p:txBody>
      </p:sp>
      <p:sp>
        <p:nvSpPr>
          <p:cNvPr name="Freeform 9" id="9"/>
          <p:cNvSpPr/>
          <p:nvPr/>
        </p:nvSpPr>
        <p:spPr>
          <a:xfrm flipH="true" flipV="false" rot="0">
            <a:off x="14102053" y="3294272"/>
            <a:ext cx="718832" cy="718832"/>
          </a:xfrm>
          <a:custGeom>
            <a:avLst/>
            <a:gdLst/>
            <a:ahLst/>
            <a:cxnLst/>
            <a:rect r="r" b="b" t="t" l="l"/>
            <a:pathLst>
              <a:path h="718832" w="718832">
                <a:moveTo>
                  <a:pt x="718832" y="0"/>
                </a:moveTo>
                <a:lnTo>
                  <a:pt x="0" y="0"/>
                </a:lnTo>
                <a:lnTo>
                  <a:pt x="0" y="718832"/>
                </a:lnTo>
                <a:lnTo>
                  <a:pt x="718832" y="718832"/>
                </a:lnTo>
                <a:lnTo>
                  <a:pt x="718832"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0" id="10"/>
          <p:cNvSpPr txBox="true"/>
          <p:nvPr/>
        </p:nvSpPr>
        <p:spPr>
          <a:xfrm rot="0">
            <a:off x="14069470" y="6535067"/>
            <a:ext cx="3380903" cy="739775"/>
          </a:xfrm>
          <a:prstGeom prst="rect">
            <a:avLst/>
          </a:prstGeom>
        </p:spPr>
        <p:txBody>
          <a:bodyPr anchor="t" rtlCol="false" tIns="0" lIns="0" bIns="0" rIns="0">
            <a:spAutoFit/>
          </a:bodyPr>
          <a:lstStyle/>
          <a:p>
            <a:pPr algn="l">
              <a:lnSpc>
                <a:spcPts val="2949"/>
              </a:lnSpc>
            </a:pPr>
            <a:r>
              <a:rPr lang="en-US" sz="2499" spc="54" b="true">
                <a:solidFill>
                  <a:srgbClr val="FFC844"/>
                </a:solidFill>
                <a:latin typeface="Montserrat Bold"/>
                <a:ea typeface="Montserrat Bold"/>
                <a:cs typeface="Montserrat Bold"/>
                <a:sym typeface="Montserrat Bold"/>
              </a:rPr>
              <a:t>LOREM IPSUM DOLOR SIT</a:t>
            </a:r>
          </a:p>
        </p:txBody>
      </p:sp>
      <p:sp>
        <p:nvSpPr>
          <p:cNvPr name="TextBox 11" id="11"/>
          <p:cNvSpPr txBox="true"/>
          <p:nvPr/>
        </p:nvSpPr>
        <p:spPr>
          <a:xfrm rot="0">
            <a:off x="14069470" y="7479155"/>
            <a:ext cx="3380903" cy="806958"/>
          </a:xfrm>
          <a:prstGeom prst="rect">
            <a:avLst/>
          </a:prstGeom>
        </p:spPr>
        <p:txBody>
          <a:bodyPr anchor="t" rtlCol="false" tIns="0" lIns="0" bIns="0" rIns="0">
            <a:spAutoFit/>
          </a:bodyPr>
          <a:lstStyle/>
          <a:p>
            <a:pPr algn="l">
              <a:lnSpc>
                <a:spcPts val="2106"/>
              </a:lnSpc>
            </a:pPr>
            <a:r>
              <a:rPr lang="en-US" sz="1800" spc="39">
                <a:solidFill>
                  <a:srgbClr val="FFFFFF"/>
                </a:solidFill>
                <a:latin typeface="Montserrat"/>
                <a:ea typeface="Montserrat"/>
                <a:cs typeface="Montserrat"/>
                <a:sym typeface="Montserrat"/>
              </a:rPr>
              <a:t>Lorem ipsum dolor sit amet, consectetur adipiscing elit, sed do eiusmod.</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006646"/>
        </a:solidFill>
      </p:bgPr>
    </p:bg>
    <p:spTree>
      <p:nvGrpSpPr>
        <p:cNvPr id="1" name=""/>
        <p:cNvGrpSpPr/>
        <p:nvPr/>
      </p:nvGrpSpPr>
      <p:grpSpPr>
        <a:xfrm>
          <a:off x="0" y="0"/>
          <a:ext cx="0" cy="0"/>
          <a:chOff x="0" y="0"/>
          <a:chExt cx="0" cy="0"/>
        </a:xfrm>
      </p:grpSpPr>
      <p:sp>
        <p:nvSpPr>
          <p:cNvPr name="Freeform 2" id="2"/>
          <p:cNvSpPr/>
          <p:nvPr/>
        </p:nvSpPr>
        <p:spPr>
          <a:xfrm flipH="false" flipV="false" rot="0">
            <a:off x="15937626" y="8789890"/>
            <a:ext cx="2017596" cy="1195696"/>
          </a:xfrm>
          <a:custGeom>
            <a:avLst/>
            <a:gdLst/>
            <a:ahLst/>
            <a:cxnLst/>
            <a:rect r="r" b="b" t="t" l="l"/>
            <a:pathLst>
              <a:path h="1195696" w="2017596">
                <a:moveTo>
                  <a:pt x="0" y="0"/>
                </a:moveTo>
                <a:lnTo>
                  <a:pt x="2017596" y="0"/>
                </a:lnTo>
                <a:lnTo>
                  <a:pt x="2017596" y="1195696"/>
                </a:lnTo>
                <a:lnTo>
                  <a:pt x="0" y="1195696"/>
                </a:lnTo>
                <a:lnTo>
                  <a:pt x="0" y="0"/>
                </a:lnTo>
                <a:close/>
              </a:path>
            </a:pathLst>
          </a:custGeom>
          <a:blipFill>
            <a:blip r:embed="rId2"/>
            <a:stretch>
              <a:fillRect l="0" t="0" r="0" b="0"/>
            </a:stretch>
          </a:blipFill>
        </p:spPr>
      </p:sp>
      <p:sp>
        <p:nvSpPr>
          <p:cNvPr name="AutoShape 3" id="3"/>
          <p:cNvSpPr/>
          <p:nvPr/>
        </p:nvSpPr>
        <p:spPr>
          <a:xfrm rot="0">
            <a:off x="15156638" y="0"/>
            <a:ext cx="3131362" cy="2190750"/>
          </a:xfrm>
          <a:prstGeom prst="rect">
            <a:avLst/>
          </a:prstGeom>
          <a:solidFill>
            <a:srgbClr val="FE4C00"/>
          </a:solidFill>
        </p:spPr>
      </p:sp>
      <p:sp>
        <p:nvSpPr>
          <p:cNvPr name="Freeform 4" id="4"/>
          <p:cNvSpPr/>
          <p:nvPr/>
        </p:nvSpPr>
        <p:spPr>
          <a:xfrm flipH="false" flipV="false" rot="0">
            <a:off x="15640215" y="650189"/>
            <a:ext cx="2183930" cy="890371"/>
          </a:xfrm>
          <a:custGeom>
            <a:avLst/>
            <a:gdLst/>
            <a:ahLst/>
            <a:cxnLst/>
            <a:rect r="r" b="b" t="t" l="l"/>
            <a:pathLst>
              <a:path h="890371" w="2183930">
                <a:moveTo>
                  <a:pt x="0" y="0"/>
                </a:moveTo>
                <a:lnTo>
                  <a:pt x="2183930" y="0"/>
                </a:lnTo>
                <a:lnTo>
                  <a:pt x="2183930" y="890372"/>
                </a:lnTo>
                <a:lnTo>
                  <a:pt x="0" y="890372"/>
                </a:lnTo>
                <a:lnTo>
                  <a:pt x="0" y="0"/>
                </a:lnTo>
                <a:close/>
              </a:path>
            </a:pathLst>
          </a:custGeom>
          <a:blipFill>
            <a:blip r:embed="rId3"/>
            <a:stretch>
              <a:fillRect l="0" t="0" r="0" b="0"/>
            </a:stretch>
          </a:blipFill>
        </p:spPr>
      </p:sp>
      <p:sp>
        <p:nvSpPr>
          <p:cNvPr name="TextBox 5" id="5"/>
          <p:cNvSpPr txBox="true"/>
          <p:nvPr/>
        </p:nvSpPr>
        <p:spPr>
          <a:xfrm rot="0">
            <a:off x="924087" y="7450988"/>
            <a:ext cx="3191028" cy="1936750"/>
          </a:xfrm>
          <a:prstGeom prst="rect">
            <a:avLst/>
          </a:prstGeom>
        </p:spPr>
        <p:txBody>
          <a:bodyPr anchor="t" rtlCol="false" tIns="0" lIns="0" bIns="0" rIns="0">
            <a:spAutoFit/>
          </a:bodyPr>
          <a:lstStyle/>
          <a:p>
            <a:pPr algn="ctr">
              <a:lnSpc>
                <a:spcPts val="2600"/>
              </a:lnSpc>
            </a:pPr>
            <a:r>
              <a:rPr lang="en-US" sz="2000" spc="44">
                <a:solidFill>
                  <a:srgbClr val="FFFFFF"/>
                </a:solidFill>
                <a:latin typeface="Montserrat"/>
                <a:ea typeface="Montserrat"/>
                <a:cs typeface="Montserrat"/>
                <a:sym typeface="Montserrat"/>
              </a:rPr>
              <a:t>Lorem ipsum </a:t>
            </a:r>
            <a:r>
              <a:rPr lang="en-US" sz="2000" spc="44">
                <a:solidFill>
                  <a:srgbClr val="FFFFFF"/>
                </a:solidFill>
                <a:latin typeface="Montserrat"/>
                <a:ea typeface="Montserrat"/>
                <a:cs typeface="Montserrat"/>
                <a:sym typeface="Montserrat"/>
              </a:rPr>
              <a:t>dolor sit amet, consectetur adipiscing elit, </a:t>
            </a:r>
            <a:r>
              <a:rPr lang="en-US" sz="2000" spc="44">
                <a:solidFill>
                  <a:srgbClr val="FFFFFF"/>
                </a:solidFill>
                <a:latin typeface="Montserrat"/>
                <a:ea typeface="Montserrat"/>
                <a:cs typeface="Montserrat"/>
                <a:sym typeface="Montserrat"/>
              </a:rPr>
              <a:t>sed do eiusmod</a:t>
            </a:r>
            <a:r>
              <a:rPr lang="en-US" sz="2000" spc="44">
                <a:solidFill>
                  <a:srgbClr val="FFFFFF"/>
                </a:solidFill>
                <a:latin typeface="Montserrat"/>
                <a:ea typeface="Montserrat"/>
                <a:cs typeface="Montserrat"/>
                <a:sym typeface="Montserrat"/>
              </a:rPr>
              <a:t> </a:t>
            </a:r>
            <a:r>
              <a:rPr lang="en-US" sz="2000" spc="44">
                <a:solidFill>
                  <a:srgbClr val="FFFFFF"/>
                </a:solidFill>
                <a:latin typeface="Montserrat"/>
                <a:ea typeface="Montserrat"/>
                <a:cs typeface="Montserrat"/>
                <a:sym typeface="Montserrat"/>
              </a:rPr>
              <a:t>t</a:t>
            </a:r>
            <a:r>
              <a:rPr lang="en-US" sz="2000" spc="44">
                <a:solidFill>
                  <a:srgbClr val="FFFFFF"/>
                </a:solidFill>
                <a:latin typeface="Montserrat"/>
                <a:ea typeface="Montserrat"/>
                <a:cs typeface="Montserrat"/>
                <a:sym typeface="Montserrat"/>
              </a:rPr>
              <a:t>em</a:t>
            </a:r>
            <a:r>
              <a:rPr lang="en-US" sz="2000" spc="44">
                <a:solidFill>
                  <a:srgbClr val="FFFFFF"/>
                </a:solidFill>
                <a:latin typeface="Montserrat"/>
                <a:ea typeface="Montserrat"/>
                <a:cs typeface="Montserrat"/>
                <a:sym typeface="Montserrat"/>
              </a:rPr>
              <a:t>p</a:t>
            </a:r>
            <a:r>
              <a:rPr lang="en-US" sz="2000" spc="44">
                <a:solidFill>
                  <a:srgbClr val="FFFFFF"/>
                </a:solidFill>
                <a:latin typeface="Montserrat"/>
                <a:ea typeface="Montserrat"/>
                <a:cs typeface="Montserrat"/>
                <a:sym typeface="Montserrat"/>
              </a:rPr>
              <a:t>o</a:t>
            </a:r>
            <a:r>
              <a:rPr lang="en-US" sz="2000" spc="44">
                <a:solidFill>
                  <a:srgbClr val="FFFFFF"/>
                </a:solidFill>
                <a:latin typeface="Montserrat"/>
                <a:ea typeface="Montserrat"/>
                <a:cs typeface="Montserrat"/>
                <a:sym typeface="Montserrat"/>
              </a:rPr>
              <a:t>r</a:t>
            </a:r>
            <a:r>
              <a:rPr lang="en-US" sz="2000" spc="44">
                <a:solidFill>
                  <a:srgbClr val="FFFFFF"/>
                </a:solidFill>
                <a:latin typeface="Montserrat"/>
                <a:ea typeface="Montserrat"/>
                <a:cs typeface="Montserrat"/>
                <a:sym typeface="Montserrat"/>
              </a:rPr>
              <a:t> </a:t>
            </a:r>
            <a:r>
              <a:rPr lang="en-US" sz="2000" spc="44">
                <a:solidFill>
                  <a:srgbClr val="FFFFFF"/>
                </a:solidFill>
                <a:latin typeface="Montserrat"/>
                <a:ea typeface="Montserrat"/>
                <a:cs typeface="Montserrat"/>
                <a:sym typeface="Montserrat"/>
              </a:rPr>
              <a:t>in</a:t>
            </a:r>
            <a:r>
              <a:rPr lang="en-US" sz="2000" spc="44">
                <a:solidFill>
                  <a:srgbClr val="FFFFFF"/>
                </a:solidFill>
                <a:latin typeface="Montserrat"/>
                <a:ea typeface="Montserrat"/>
                <a:cs typeface="Montserrat"/>
                <a:sym typeface="Montserrat"/>
              </a:rPr>
              <a:t>cididunt ut labore et dolore ma</a:t>
            </a:r>
            <a:r>
              <a:rPr lang="en-US" sz="2000" spc="44">
                <a:solidFill>
                  <a:srgbClr val="FFFFFF"/>
                </a:solidFill>
                <a:latin typeface="Montserrat"/>
                <a:ea typeface="Montserrat"/>
                <a:cs typeface="Montserrat"/>
                <a:sym typeface="Montserrat"/>
              </a:rPr>
              <a:t>g</a:t>
            </a:r>
            <a:r>
              <a:rPr lang="en-US" sz="2000" spc="44">
                <a:solidFill>
                  <a:srgbClr val="FFFFFF"/>
                </a:solidFill>
                <a:latin typeface="Montserrat"/>
                <a:ea typeface="Montserrat"/>
                <a:cs typeface="Montserrat"/>
                <a:sym typeface="Montserrat"/>
              </a:rPr>
              <a:t>na aliqua. </a:t>
            </a:r>
          </a:p>
        </p:txBody>
      </p:sp>
      <p:sp>
        <p:nvSpPr>
          <p:cNvPr name="TextBox 6" id="6"/>
          <p:cNvSpPr txBox="true"/>
          <p:nvPr/>
        </p:nvSpPr>
        <p:spPr>
          <a:xfrm rot="0">
            <a:off x="924087" y="6224550"/>
            <a:ext cx="3191028" cy="317500"/>
          </a:xfrm>
          <a:prstGeom prst="rect">
            <a:avLst/>
          </a:prstGeom>
        </p:spPr>
        <p:txBody>
          <a:bodyPr anchor="t" rtlCol="false" tIns="0" lIns="0" bIns="0" rIns="0">
            <a:spAutoFit/>
          </a:bodyPr>
          <a:lstStyle/>
          <a:p>
            <a:pPr algn="ctr">
              <a:lnSpc>
                <a:spcPts val="2600"/>
              </a:lnSpc>
            </a:pPr>
            <a:r>
              <a:rPr lang="en-US" b="true" sz="2000" spc="44">
                <a:solidFill>
                  <a:srgbClr val="FFFFFF"/>
                </a:solidFill>
                <a:latin typeface="Montserrat Bold"/>
                <a:ea typeface="Montserrat Bold"/>
                <a:cs typeface="Montserrat Bold"/>
                <a:sym typeface="Montserrat Bold"/>
              </a:rPr>
              <a:t>NAME</a:t>
            </a:r>
          </a:p>
        </p:txBody>
      </p:sp>
      <p:grpSp>
        <p:nvGrpSpPr>
          <p:cNvPr name="Group 7" id="7"/>
          <p:cNvGrpSpPr/>
          <p:nvPr/>
        </p:nvGrpSpPr>
        <p:grpSpPr>
          <a:xfrm rot="0">
            <a:off x="1055859" y="2743648"/>
            <a:ext cx="2877517" cy="2877517"/>
            <a:chOff x="0" y="0"/>
            <a:chExt cx="812800" cy="812800"/>
          </a:xfrm>
        </p:grpSpPr>
        <p:sp>
          <p:nvSpPr>
            <p:cNvPr name="Freeform 8" id="8"/>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2700">
              <a:solidFill>
                <a:srgbClr val="000000"/>
              </a:solidFill>
            </a:ln>
          </p:spPr>
        </p:sp>
      </p:grpSp>
      <p:sp>
        <p:nvSpPr>
          <p:cNvPr name="Freeform 9" id="9"/>
          <p:cNvSpPr/>
          <p:nvPr/>
        </p:nvSpPr>
        <p:spPr>
          <a:xfrm flipH="false" flipV="false" rot="0">
            <a:off x="947635" y="4689799"/>
            <a:ext cx="3143932" cy="1227007"/>
          </a:xfrm>
          <a:custGeom>
            <a:avLst/>
            <a:gdLst/>
            <a:ahLst/>
            <a:cxnLst/>
            <a:rect r="r" b="b" t="t" l="l"/>
            <a:pathLst>
              <a:path h="1227007" w="3143932">
                <a:moveTo>
                  <a:pt x="0" y="0"/>
                </a:moveTo>
                <a:lnTo>
                  <a:pt x="3143933" y="0"/>
                </a:lnTo>
                <a:lnTo>
                  <a:pt x="3143933" y="1227007"/>
                </a:lnTo>
                <a:lnTo>
                  <a:pt x="0" y="1227007"/>
                </a:lnTo>
                <a:lnTo>
                  <a:pt x="0" y="0"/>
                </a:lnTo>
                <a:close/>
              </a:path>
            </a:pathLst>
          </a:custGeom>
          <a:blipFill>
            <a:blip r:embed="rId4"/>
            <a:stretch>
              <a:fillRect l="0" t="0" r="0" b="0"/>
            </a:stretch>
          </a:blipFill>
        </p:spPr>
      </p:sp>
      <p:sp>
        <p:nvSpPr>
          <p:cNvPr name="AutoShape 10" id="10"/>
          <p:cNvSpPr/>
          <p:nvPr/>
        </p:nvSpPr>
        <p:spPr>
          <a:xfrm>
            <a:off x="1264252" y="6693422"/>
            <a:ext cx="2510700" cy="0"/>
          </a:xfrm>
          <a:prstGeom prst="line">
            <a:avLst/>
          </a:prstGeom>
          <a:ln cap="flat" w="38100">
            <a:solidFill>
              <a:srgbClr val="FFFFFF"/>
            </a:solidFill>
            <a:prstDash val="solid"/>
            <a:headEnd type="none" len="sm" w="sm"/>
            <a:tailEnd type="none" len="sm" w="sm"/>
          </a:ln>
        </p:spPr>
      </p:sp>
      <p:sp>
        <p:nvSpPr>
          <p:cNvPr name="TextBox 11" id="11"/>
          <p:cNvSpPr txBox="true"/>
          <p:nvPr/>
        </p:nvSpPr>
        <p:spPr>
          <a:xfrm rot="0">
            <a:off x="924087" y="6826772"/>
            <a:ext cx="3191028" cy="317500"/>
          </a:xfrm>
          <a:prstGeom prst="rect">
            <a:avLst/>
          </a:prstGeom>
        </p:spPr>
        <p:txBody>
          <a:bodyPr anchor="t" rtlCol="false" tIns="0" lIns="0" bIns="0" rIns="0">
            <a:spAutoFit/>
          </a:bodyPr>
          <a:lstStyle/>
          <a:p>
            <a:pPr algn="ctr">
              <a:lnSpc>
                <a:spcPts val="2600"/>
              </a:lnSpc>
            </a:pPr>
            <a:r>
              <a:rPr lang="en-US" b="true" sz="2000" spc="44">
                <a:solidFill>
                  <a:srgbClr val="FFFFFF"/>
                </a:solidFill>
                <a:latin typeface="Montserrat Bold"/>
                <a:ea typeface="Montserrat Bold"/>
                <a:cs typeface="Montserrat Bold"/>
                <a:sym typeface="Montserrat Bold"/>
              </a:rPr>
              <a:t>POSITION</a:t>
            </a:r>
          </a:p>
        </p:txBody>
      </p:sp>
      <p:sp>
        <p:nvSpPr>
          <p:cNvPr name="TextBox 12" id="12"/>
          <p:cNvSpPr txBox="true"/>
          <p:nvPr/>
        </p:nvSpPr>
        <p:spPr>
          <a:xfrm rot="0">
            <a:off x="5775633" y="7450988"/>
            <a:ext cx="3191028" cy="1936750"/>
          </a:xfrm>
          <a:prstGeom prst="rect">
            <a:avLst/>
          </a:prstGeom>
        </p:spPr>
        <p:txBody>
          <a:bodyPr anchor="t" rtlCol="false" tIns="0" lIns="0" bIns="0" rIns="0">
            <a:spAutoFit/>
          </a:bodyPr>
          <a:lstStyle/>
          <a:p>
            <a:pPr algn="ctr">
              <a:lnSpc>
                <a:spcPts val="2600"/>
              </a:lnSpc>
            </a:pPr>
            <a:r>
              <a:rPr lang="en-US" sz="2000" spc="44">
                <a:solidFill>
                  <a:srgbClr val="FFFFFF"/>
                </a:solidFill>
                <a:latin typeface="Montserrat"/>
                <a:ea typeface="Montserrat"/>
                <a:cs typeface="Montserrat"/>
                <a:sym typeface="Montserrat"/>
              </a:rPr>
              <a:t>Lorem ipsum </a:t>
            </a:r>
            <a:r>
              <a:rPr lang="en-US" sz="2000" spc="44">
                <a:solidFill>
                  <a:srgbClr val="FFFFFF"/>
                </a:solidFill>
                <a:latin typeface="Montserrat"/>
                <a:ea typeface="Montserrat"/>
                <a:cs typeface="Montserrat"/>
                <a:sym typeface="Montserrat"/>
              </a:rPr>
              <a:t>dolor sit amet, consectetur adipiscing elit, </a:t>
            </a:r>
            <a:r>
              <a:rPr lang="en-US" sz="2000" spc="44">
                <a:solidFill>
                  <a:srgbClr val="FFFFFF"/>
                </a:solidFill>
                <a:latin typeface="Montserrat"/>
                <a:ea typeface="Montserrat"/>
                <a:cs typeface="Montserrat"/>
                <a:sym typeface="Montserrat"/>
              </a:rPr>
              <a:t>sed do eiusmod</a:t>
            </a:r>
            <a:r>
              <a:rPr lang="en-US" sz="2000" spc="44">
                <a:solidFill>
                  <a:srgbClr val="FFFFFF"/>
                </a:solidFill>
                <a:latin typeface="Montserrat"/>
                <a:ea typeface="Montserrat"/>
                <a:cs typeface="Montserrat"/>
                <a:sym typeface="Montserrat"/>
              </a:rPr>
              <a:t> </a:t>
            </a:r>
            <a:r>
              <a:rPr lang="en-US" sz="2000" spc="44">
                <a:solidFill>
                  <a:srgbClr val="FFFFFF"/>
                </a:solidFill>
                <a:latin typeface="Montserrat"/>
                <a:ea typeface="Montserrat"/>
                <a:cs typeface="Montserrat"/>
                <a:sym typeface="Montserrat"/>
              </a:rPr>
              <a:t>t</a:t>
            </a:r>
            <a:r>
              <a:rPr lang="en-US" sz="2000" spc="44">
                <a:solidFill>
                  <a:srgbClr val="FFFFFF"/>
                </a:solidFill>
                <a:latin typeface="Montserrat"/>
                <a:ea typeface="Montserrat"/>
                <a:cs typeface="Montserrat"/>
                <a:sym typeface="Montserrat"/>
              </a:rPr>
              <a:t>em</a:t>
            </a:r>
            <a:r>
              <a:rPr lang="en-US" sz="2000" spc="44">
                <a:solidFill>
                  <a:srgbClr val="FFFFFF"/>
                </a:solidFill>
                <a:latin typeface="Montserrat"/>
                <a:ea typeface="Montserrat"/>
                <a:cs typeface="Montserrat"/>
                <a:sym typeface="Montserrat"/>
              </a:rPr>
              <a:t>p</a:t>
            </a:r>
            <a:r>
              <a:rPr lang="en-US" sz="2000" spc="44">
                <a:solidFill>
                  <a:srgbClr val="FFFFFF"/>
                </a:solidFill>
                <a:latin typeface="Montserrat"/>
                <a:ea typeface="Montserrat"/>
                <a:cs typeface="Montserrat"/>
                <a:sym typeface="Montserrat"/>
              </a:rPr>
              <a:t>o</a:t>
            </a:r>
            <a:r>
              <a:rPr lang="en-US" sz="2000" spc="44">
                <a:solidFill>
                  <a:srgbClr val="FFFFFF"/>
                </a:solidFill>
                <a:latin typeface="Montserrat"/>
                <a:ea typeface="Montserrat"/>
                <a:cs typeface="Montserrat"/>
                <a:sym typeface="Montserrat"/>
              </a:rPr>
              <a:t>r</a:t>
            </a:r>
            <a:r>
              <a:rPr lang="en-US" sz="2000" spc="44">
                <a:solidFill>
                  <a:srgbClr val="FFFFFF"/>
                </a:solidFill>
                <a:latin typeface="Montserrat"/>
                <a:ea typeface="Montserrat"/>
                <a:cs typeface="Montserrat"/>
                <a:sym typeface="Montserrat"/>
              </a:rPr>
              <a:t> </a:t>
            </a:r>
            <a:r>
              <a:rPr lang="en-US" sz="2000" spc="44">
                <a:solidFill>
                  <a:srgbClr val="FFFFFF"/>
                </a:solidFill>
                <a:latin typeface="Montserrat"/>
                <a:ea typeface="Montserrat"/>
                <a:cs typeface="Montserrat"/>
                <a:sym typeface="Montserrat"/>
              </a:rPr>
              <a:t>in</a:t>
            </a:r>
            <a:r>
              <a:rPr lang="en-US" sz="2000" spc="44">
                <a:solidFill>
                  <a:srgbClr val="FFFFFF"/>
                </a:solidFill>
                <a:latin typeface="Montserrat"/>
                <a:ea typeface="Montserrat"/>
                <a:cs typeface="Montserrat"/>
                <a:sym typeface="Montserrat"/>
              </a:rPr>
              <a:t>cididunt ut labore et dolore ma</a:t>
            </a:r>
            <a:r>
              <a:rPr lang="en-US" sz="2000" spc="44">
                <a:solidFill>
                  <a:srgbClr val="FFFFFF"/>
                </a:solidFill>
                <a:latin typeface="Montserrat"/>
                <a:ea typeface="Montserrat"/>
                <a:cs typeface="Montserrat"/>
                <a:sym typeface="Montserrat"/>
              </a:rPr>
              <a:t>g</a:t>
            </a:r>
            <a:r>
              <a:rPr lang="en-US" sz="2000" spc="44">
                <a:solidFill>
                  <a:srgbClr val="FFFFFF"/>
                </a:solidFill>
                <a:latin typeface="Montserrat"/>
                <a:ea typeface="Montserrat"/>
                <a:cs typeface="Montserrat"/>
                <a:sym typeface="Montserrat"/>
              </a:rPr>
              <a:t>na aliqua. </a:t>
            </a:r>
          </a:p>
        </p:txBody>
      </p:sp>
      <p:sp>
        <p:nvSpPr>
          <p:cNvPr name="TextBox 13" id="13"/>
          <p:cNvSpPr txBox="true"/>
          <p:nvPr/>
        </p:nvSpPr>
        <p:spPr>
          <a:xfrm rot="0">
            <a:off x="5775633" y="6224550"/>
            <a:ext cx="3191028" cy="317500"/>
          </a:xfrm>
          <a:prstGeom prst="rect">
            <a:avLst/>
          </a:prstGeom>
        </p:spPr>
        <p:txBody>
          <a:bodyPr anchor="t" rtlCol="false" tIns="0" lIns="0" bIns="0" rIns="0">
            <a:spAutoFit/>
          </a:bodyPr>
          <a:lstStyle/>
          <a:p>
            <a:pPr algn="ctr">
              <a:lnSpc>
                <a:spcPts val="2600"/>
              </a:lnSpc>
            </a:pPr>
            <a:r>
              <a:rPr lang="en-US" b="true" sz="2000" spc="44">
                <a:solidFill>
                  <a:srgbClr val="FFFFFF"/>
                </a:solidFill>
                <a:latin typeface="Montserrat Bold"/>
                <a:ea typeface="Montserrat Bold"/>
                <a:cs typeface="Montserrat Bold"/>
                <a:sym typeface="Montserrat Bold"/>
              </a:rPr>
              <a:t> NAME </a:t>
            </a:r>
          </a:p>
        </p:txBody>
      </p:sp>
      <p:grpSp>
        <p:nvGrpSpPr>
          <p:cNvPr name="Group 14" id="14"/>
          <p:cNvGrpSpPr/>
          <p:nvPr/>
        </p:nvGrpSpPr>
        <p:grpSpPr>
          <a:xfrm rot="0">
            <a:off x="5907405" y="2743648"/>
            <a:ext cx="2877517" cy="2877517"/>
            <a:chOff x="0" y="0"/>
            <a:chExt cx="812800" cy="812800"/>
          </a:xfrm>
        </p:grpSpPr>
        <p:sp>
          <p:nvSpPr>
            <p:cNvPr name="Freeform 15" id="1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2700">
              <a:solidFill>
                <a:srgbClr val="000000"/>
              </a:solidFill>
            </a:ln>
          </p:spPr>
        </p:sp>
      </p:grpSp>
      <p:sp>
        <p:nvSpPr>
          <p:cNvPr name="Freeform 16" id="16"/>
          <p:cNvSpPr/>
          <p:nvPr/>
        </p:nvSpPr>
        <p:spPr>
          <a:xfrm flipH="false" flipV="false" rot="0">
            <a:off x="5799181" y="4689799"/>
            <a:ext cx="3143932" cy="1227007"/>
          </a:xfrm>
          <a:custGeom>
            <a:avLst/>
            <a:gdLst/>
            <a:ahLst/>
            <a:cxnLst/>
            <a:rect r="r" b="b" t="t" l="l"/>
            <a:pathLst>
              <a:path h="1227007" w="3143932">
                <a:moveTo>
                  <a:pt x="0" y="0"/>
                </a:moveTo>
                <a:lnTo>
                  <a:pt x="3143932" y="0"/>
                </a:lnTo>
                <a:lnTo>
                  <a:pt x="3143932" y="1227007"/>
                </a:lnTo>
                <a:lnTo>
                  <a:pt x="0" y="1227007"/>
                </a:lnTo>
                <a:lnTo>
                  <a:pt x="0" y="0"/>
                </a:lnTo>
                <a:close/>
              </a:path>
            </a:pathLst>
          </a:custGeom>
          <a:blipFill>
            <a:blip r:embed="rId4"/>
            <a:stretch>
              <a:fillRect l="0" t="0" r="0" b="0"/>
            </a:stretch>
          </a:blipFill>
        </p:spPr>
      </p:sp>
      <p:sp>
        <p:nvSpPr>
          <p:cNvPr name="AutoShape 17" id="17"/>
          <p:cNvSpPr/>
          <p:nvPr/>
        </p:nvSpPr>
        <p:spPr>
          <a:xfrm>
            <a:off x="6115797" y="6693422"/>
            <a:ext cx="2510700" cy="0"/>
          </a:xfrm>
          <a:prstGeom prst="line">
            <a:avLst/>
          </a:prstGeom>
          <a:ln cap="flat" w="38100">
            <a:solidFill>
              <a:srgbClr val="FFFFFF"/>
            </a:solidFill>
            <a:prstDash val="solid"/>
            <a:headEnd type="none" len="sm" w="sm"/>
            <a:tailEnd type="none" len="sm" w="sm"/>
          </a:ln>
        </p:spPr>
      </p:sp>
      <p:sp>
        <p:nvSpPr>
          <p:cNvPr name="TextBox 18" id="18"/>
          <p:cNvSpPr txBox="true"/>
          <p:nvPr/>
        </p:nvSpPr>
        <p:spPr>
          <a:xfrm rot="0">
            <a:off x="5775633" y="6826772"/>
            <a:ext cx="3191028" cy="317500"/>
          </a:xfrm>
          <a:prstGeom prst="rect">
            <a:avLst/>
          </a:prstGeom>
        </p:spPr>
        <p:txBody>
          <a:bodyPr anchor="t" rtlCol="false" tIns="0" lIns="0" bIns="0" rIns="0">
            <a:spAutoFit/>
          </a:bodyPr>
          <a:lstStyle/>
          <a:p>
            <a:pPr algn="ctr">
              <a:lnSpc>
                <a:spcPts val="2600"/>
              </a:lnSpc>
            </a:pPr>
            <a:r>
              <a:rPr lang="en-US" b="true" sz="2000" spc="44">
                <a:solidFill>
                  <a:srgbClr val="FFFFFF"/>
                </a:solidFill>
                <a:latin typeface="Montserrat Bold"/>
                <a:ea typeface="Montserrat Bold"/>
                <a:cs typeface="Montserrat Bold"/>
                <a:sym typeface="Montserrat Bold"/>
              </a:rPr>
              <a:t>POSITION</a:t>
            </a:r>
          </a:p>
        </p:txBody>
      </p:sp>
      <p:sp>
        <p:nvSpPr>
          <p:cNvPr name="TextBox 19" id="19"/>
          <p:cNvSpPr txBox="true"/>
          <p:nvPr/>
        </p:nvSpPr>
        <p:spPr>
          <a:xfrm rot="0">
            <a:off x="11114091" y="7450988"/>
            <a:ext cx="3191028" cy="1936750"/>
          </a:xfrm>
          <a:prstGeom prst="rect">
            <a:avLst/>
          </a:prstGeom>
        </p:spPr>
        <p:txBody>
          <a:bodyPr anchor="t" rtlCol="false" tIns="0" lIns="0" bIns="0" rIns="0">
            <a:spAutoFit/>
          </a:bodyPr>
          <a:lstStyle/>
          <a:p>
            <a:pPr algn="ctr">
              <a:lnSpc>
                <a:spcPts val="2600"/>
              </a:lnSpc>
            </a:pPr>
            <a:r>
              <a:rPr lang="en-US" sz="2000" spc="44">
                <a:solidFill>
                  <a:srgbClr val="FFFFFF"/>
                </a:solidFill>
                <a:latin typeface="Montserrat"/>
                <a:ea typeface="Montserrat"/>
                <a:cs typeface="Montserrat"/>
                <a:sym typeface="Montserrat"/>
              </a:rPr>
              <a:t>Lorem ipsum </a:t>
            </a:r>
            <a:r>
              <a:rPr lang="en-US" sz="2000" spc="44">
                <a:solidFill>
                  <a:srgbClr val="FFFFFF"/>
                </a:solidFill>
                <a:latin typeface="Montserrat"/>
                <a:ea typeface="Montserrat"/>
                <a:cs typeface="Montserrat"/>
                <a:sym typeface="Montserrat"/>
              </a:rPr>
              <a:t>dolor sit amet, consectetur adipiscing elit, </a:t>
            </a:r>
            <a:r>
              <a:rPr lang="en-US" sz="2000" spc="44">
                <a:solidFill>
                  <a:srgbClr val="FFFFFF"/>
                </a:solidFill>
                <a:latin typeface="Montserrat"/>
                <a:ea typeface="Montserrat"/>
                <a:cs typeface="Montserrat"/>
                <a:sym typeface="Montserrat"/>
              </a:rPr>
              <a:t>sed do eiusmod</a:t>
            </a:r>
            <a:r>
              <a:rPr lang="en-US" sz="2000" spc="44">
                <a:solidFill>
                  <a:srgbClr val="FFFFFF"/>
                </a:solidFill>
                <a:latin typeface="Montserrat"/>
                <a:ea typeface="Montserrat"/>
                <a:cs typeface="Montserrat"/>
                <a:sym typeface="Montserrat"/>
              </a:rPr>
              <a:t> </a:t>
            </a:r>
            <a:r>
              <a:rPr lang="en-US" sz="2000" spc="44">
                <a:solidFill>
                  <a:srgbClr val="FFFFFF"/>
                </a:solidFill>
                <a:latin typeface="Montserrat"/>
                <a:ea typeface="Montserrat"/>
                <a:cs typeface="Montserrat"/>
                <a:sym typeface="Montserrat"/>
              </a:rPr>
              <a:t>t</a:t>
            </a:r>
            <a:r>
              <a:rPr lang="en-US" sz="2000" spc="44">
                <a:solidFill>
                  <a:srgbClr val="FFFFFF"/>
                </a:solidFill>
                <a:latin typeface="Montserrat"/>
                <a:ea typeface="Montserrat"/>
                <a:cs typeface="Montserrat"/>
                <a:sym typeface="Montserrat"/>
              </a:rPr>
              <a:t>em</a:t>
            </a:r>
            <a:r>
              <a:rPr lang="en-US" sz="2000" spc="44">
                <a:solidFill>
                  <a:srgbClr val="FFFFFF"/>
                </a:solidFill>
                <a:latin typeface="Montserrat"/>
                <a:ea typeface="Montserrat"/>
                <a:cs typeface="Montserrat"/>
                <a:sym typeface="Montserrat"/>
              </a:rPr>
              <a:t>p</a:t>
            </a:r>
            <a:r>
              <a:rPr lang="en-US" sz="2000" spc="44">
                <a:solidFill>
                  <a:srgbClr val="FFFFFF"/>
                </a:solidFill>
                <a:latin typeface="Montserrat"/>
                <a:ea typeface="Montserrat"/>
                <a:cs typeface="Montserrat"/>
                <a:sym typeface="Montserrat"/>
              </a:rPr>
              <a:t>o</a:t>
            </a:r>
            <a:r>
              <a:rPr lang="en-US" sz="2000" spc="44">
                <a:solidFill>
                  <a:srgbClr val="FFFFFF"/>
                </a:solidFill>
                <a:latin typeface="Montserrat"/>
                <a:ea typeface="Montserrat"/>
                <a:cs typeface="Montserrat"/>
                <a:sym typeface="Montserrat"/>
              </a:rPr>
              <a:t>r</a:t>
            </a:r>
            <a:r>
              <a:rPr lang="en-US" sz="2000" spc="44">
                <a:solidFill>
                  <a:srgbClr val="FFFFFF"/>
                </a:solidFill>
                <a:latin typeface="Montserrat"/>
                <a:ea typeface="Montserrat"/>
                <a:cs typeface="Montserrat"/>
                <a:sym typeface="Montserrat"/>
              </a:rPr>
              <a:t> </a:t>
            </a:r>
            <a:r>
              <a:rPr lang="en-US" sz="2000" spc="44">
                <a:solidFill>
                  <a:srgbClr val="FFFFFF"/>
                </a:solidFill>
                <a:latin typeface="Montserrat"/>
                <a:ea typeface="Montserrat"/>
                <a:cs typeface="Montserrat"/>
                <a:sym typeface="Montserrat"/>
              </a:rPr>
              <a:t>in</a:t>
            </a:r>
            <a:r>
              <a:rPr lang="en-US" sz="2000" spc="44">
                <a:solidFill>
                  <a:srgbClr val="FFFFFF"/>
                </a:solidFill>
                <a:latin typeface="Montserrat"/>
                <a:ea typeface="Montserrat"/>
                <a:cs typeface="Montserrat"/>
                <a:sym typeface="Montserrat"/>
              </a:rPr>
              <a:t>cididunt ut labore et dolore ma</a:t>
            </a:r>
            <a:r>
              <a:rPr lang="en-US" sz="2000" spc="44">
                <a:solidFill>
                  <a:srgbClr val="FFFFFF"/>
                </a:solidFill>
                <a:latin typeface="Montserrat"/>
                <a:ea typeface="Montserrat"/>
                <a:cs typeface="Montserrat"/>
                <a:sym typeface="Montserrat"/>
              </a:rPr>
              <a:t>g</a:t>
            </a:r>
            <a:r>
              <a:rPr lang="en-US" sz="2000" spc="44">
                <a:solidFill>
                  <a:srgbClr val="FFFFFF"/>
                </a:solidFill>
                <a:latin typeface="Montserrat"/>
                <a:ea typeface="Montserrat"/>
                <a:cs typeface="Montserrat"/>
                <a:sym typeface="Montserrat"/>
              </a:rPr>
              <a:t>na aliqua. </a:t>
            </a:r>
          </a:p>
        </p:txBody>
      </p:sp>
      <p:sp>
        <p:nvSpPr>
          <p:cNvPr name="TextBox 20" id="20"/>
          <p:cNvSpPr txBox="true"/>
          <p:nvPr/>
        </p:nvSpPr>
        <p:spPr>
          <a:xfrm rot="0">
            <a:off x="11114091" y="6224550"/>
            <a:ext cx="3191028" cy="317500"/>
          </a:xfrm>
          <a:prstGeom prst="rect">
            <a:avLst/>
          </a:prstGeom>
        </p:spPr>
        <p:txBody>
          <a:bodyPr anchor="t" rtlCol="false" tIns="0" lIns="0" bIns="0" rIns="0">
            <a:spAutoFit/>
          </a:bodyPr>
          <a:lstStyle/>
          <a:p>
            <a:pPr algn="ctr">
              <a:lnSpc>
                <a:spcPts val="2600"/>
              </a:lnSpc>
            </a:pPr>
            <a:r>
              <a:rPr lang="en-US" b="true" sz="2000" spc="44">
                <a:solidFill>
                  <a:srgbClr val="FFFFFF"/>
                </a:solidFill>
                <a:latin typeface="Montserrat Bold"/>
                <a:ea typeface="Montserrat Bold"/>
                <a:cs typeface="Montserrat Bold"/>
                <a:sym typeface="Montserrat Bold"/>
              </a:rPr>
              <a:t>NAME </a:t>
            </a:r>
          </a:p>
        </p:txBody>
      </p:sp>
      <p:grpSp>
        <p:nvGrpSpPr>
          <p:cNvPr name="Group 21" id="21"/>
          <p:cNvGrpSpPr/>
          <p:nvPr/>
        </p:nvGrpSpPr>
        <p:grpSpPr>
          <a:xfrm rot="0">
            <a:off x="11245862" y="2743648"/>
            <a:ext cx="2877517" cy="2877517"/>
            <a:chOff x="0" y="0"/>
            <a:chExt cx="812800" cy="812800"/>
          </a:xfrm>
        </p:grpSpPr>
        <p:sp>
          <p:nvSpPr>
            <p:cNvPr name="Freeform 22" id="2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2700">
              <a:solidFill>
                <a:srgbClr val="000000"/>
              </a:solidFill>
            </a:ln>
          </p:spPr>
        </p:sp>
      </p:grpSp>
      <p:sp>
        <p:nvSpPr>
          <p:cNvPr name="Freeform 23" id="23"/>
          <p:cNvSpPr/>
          <p:nvPr/>
        </p:nvSpPr>
        <p:spPr>
          <a:xfrm flipH="false" flipV="false" rot="0">
            <a:off x="11137639" y="4689799"/>
            <a:ext cx="3143932" cy="1227007"/>
          </a:xfrm>
          <a:custGeom>
            <a:avLst/>
            <a:gdLst/>
            <a:ahLst/>
            <a:cxnLst/>
            <a:rect r="r" b="b" t="t" l="l"/>
            <a:pathLst>
              <a:path h="1227007" w="3143932">
                <a:moveTo>
                  <a:pt x="0" y="0"/>
                </a:moveTo>
                <a:lnTo>
                  <a:pt x="3143932" y="0"/>
                </a:lnTo>
                <a:lnTo>
                  <a:pt x="3143932" y="1227007"/>
                </a:lnTo>
                <a:lnTo>
                  <a:pt x="0" y="1227007"/>
                </a:lnTo>
                <a:lnTo>
                  <a:pt x="0" y="0"/>
                </a:lnTo>
                <a:close/>
              </a:path>
            </a:pathLst>
          </a:custGeom>
          <a:blipFill>
            <a:blip r:embed="rId4"/>
            <a:stretch>
              <a:fillRect l="0" t="0" r="0" b="0"/>
            </a:stretch>
          </a:blipFill>
        </p:spPr>
      </p:sp>
      <p:sp>
        <p:nvSpPr>
          <p:cNvPr name="AutoShape 24" id="24"/>
          <p:cNvSpPr/>
          <p:nvPr/>
        </p:nvSpPr>
        <p:spPr>
          <a:xfrm>
            <a:off x="11454255" y="6693422"/>
            <a:ext cx="2510700" cy="0"/>
          </a:xfrm>
          <a:prstGeom prst="line">
            <a:avLst/>
          </a:prstGeom>
          <a:ln cap="flat" w="38100">
            <a:solidFill>
              <a:srgbClr val="FFFFFF"/>
            </a:solidFill>
            <a:prstDash val="solid"/>
            <a:headEnd type="none" len="sm" w="sm"/>
            <a:tailEnd type="none" len="sm" w="sm"/>
          </a:ln>
        </p:spPr>
      </p:sp>
      <p:sp>
        <p:nvSpPr>
          <p:cNvPr name="TextBox 25" id="25"/>
          <p:cNvSpPr txBox="true"/>
          <p:nvPr/>
        </p:nvSpPr>
        <p:spPr>
          <a:xfrm rot="0">
            <a:off x="10966911" y="6826772"/>
            <a:ext cx="3485387" cy="317500"/>
          </a:xfrm>
          <a:prstGeom prst="rect">
            <a:avLst/>
          </a:prstGeom>
        </p:spPr>
        <p:txBody>
          <a:bodyPr anchor="t" rtlCol="false" tIns="0" lIns="0" bIns="0" rIns="0">
            <a:spAutoFit/>
          </a:bodyPr>
          <a:lstStyle/>
          <a:p>
            <a:pPr algn="ctr">
              <a:lnSpc>
                <a:spcPts val="2600"/>
              </a:lnSpc>
            </a:pPr>
            <a:r>
              <a:rPr lang="en-US" b="true" sz="2000" spc="44">
                <a:solidFill>
                  <a:srgbClr val="FFFFFF"/>
                </a:solidFill>
                <a:latin typeface="Montserrat Bold"/>
                <a:ea typeface="Montserrat Bold"/>
                <a:cs typeface="Montserrat Bold"/>
                <a:sym typeface="Montserrat Bold"/>
              </a:rPr>
              <a:t>POSITION</a:t>
            </a:r>
          </a:p>
        </p:txBody>
      </p:sp>
      <p:sp>
        <p:nvSpPr>
          <p:cNvPr name="TextBox 26" id="26"/>
          <p:cNvSpPr txBox="true"/>
          <p:nvPr/>
        </p:nvSpPr>
        <p:spPr>
          <a:xfrm rot="0">
            <a:off x="866775" y="678764"/>
            <a:ext cx="13328627" cy="1183005"/>
          </a:xfrm>
          <a:prstGeom prst="rect">
            <a:avLst/>
          </a:prstGeom>
        </p:spPr>
        <p:txBody>
          <a:bodyPr anchor="t" rtlCol="false" tIns="0" lIns="0" bIns="0" rIns="0">
            <a:spAutoFit/>
          </a:bodyPr>
          <a:lstStyle/>
          <a:p>
            <a:pPr algn="l" marL="0" indent="0" lvl="0">
              <a:lnSpc>
                <a:spcPts val="9359"/>
              </a:lnSpc>
              <a:spcBef>
                <a:spcPct val="0"/>
              </a:spcBef>
            </a:pPr>
            <a:r>
              <a:rPr lang="en-US" b="true" sz="7999" spc="175">
                <a:solidFill>
                  <a:srgbClr val="FFFFFF"/>
                </a:solidFill>
                <a:latin typeface="Montserrat Bold"/>
                <a:ea typeface="Montserrat Bold"/>
                <a:cs typeface="Montserrat Bold"/>
                <a:sym typeface="Montserrat Bold"/>
              </a:rPr>
              <a:t>PHOTOS</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005CB9"/>
        </a:solidFill>
      </p:bgPr>
    </p:bg>
    <p:spTree>
      <p:nvGrpSpPr>
        <p:cNvPr id="1" name=""/>
        <p:cNvGrpSpPr/>
        <p:nvPr/>
      </p:nvGrpSpPr>
      <p:grpSpPr>
        <a:xfrm>
          <a:off x="0" y="0"/>
          <a:ext cx="0" cy="0"/>
          <a:chOff x="0" y="0"/>
          <a:chExt cx="0" cy="0"/>
        </a:xfrm>
      </p:grpSpPr>
      <p:sp>
        <p:nvSpPr>
          <p:cNvPr name="Freeform 2" id="2"/>
          <p:cNvSpPr/>
          <p:nvPr/>
        </p:nvSpPr>
        <p:spPr>
          <a:xfrm flipH="false" flipV="false" rot="0">
            <a:off x="15937626" y="8789890"/>
            <a:ext cx="2017596" cy="1195696"/>
          </a:xfrm>
          <a:custGeom>
            <a:avLst/>
            <a:gdLst/>
            <a:ahLst/>
            <a:cxnLst/>
            <a:rect r="r" b="b" t="t" l="l"/>
            <a:pathLst>
              <a:path h="1195696" w="2017596">
                <a:moveTo>
                  <a:pt x="0" y="0"/>
                </a:moveTo>
                <a:lnTo>
                  <a:pt x="2017596" y="0"/>
                </a:lnTo>
                <a:lnTo>
                  <a:pt x="2017596" y="1195696"/>
                </a:lnTo>
                <a:lnTo>
                  <a:pt x="0" y="1195696"/>
                </a:lnTo>
                <a:lnTo>
                  <a:pt x="0" y="0"/>
                </a:lnTo>
                <a:close/>
              </a:path>
            </a:pathLst>
          </a:custGeom>
          <a:blipFill>
            <a:blip r:embed="rId2"/>
            <a:stretch>
              <a:fillRect l="0" t="0" r="0" b="0"/>
            </a:stretch>
          </a:blipFill>
        </p:spPr>
      </p:sp>
      <p:sp>
        <p:nvSpPr>
          <p:cNvPr name="AutoShape 3" id="3"/>
          <p:cNvSpPr/>
          <p:nvPr/>
        </p:nvSpPr>
        <p:spPr>
          <a:xfrm rot="0">
            <a:off x="15156638" y="0"/>
            <a:ext cx="3131362" cy="2190750"/>
          </a:xfrm>
          <a:prstGeom prst="rect">
            <a:avLst/>
          </a:prstGeom>
          <a:solidFill>
            <a:srgbClr val="FE4C00"/>
          </a:solidFill>
        </p:spPr>
      </p:sp>
      <p:sp>
        <p:nvSpPr>
          <p:cNvPr name="Freeform 4" id="4"/>
          <p:cNvSpPr/>
          <p:nvPr/>
        </p:nvSpPr>
        <p:spPr>
          <a:xfrm flipH="false" flipV="false" rot="0">
            <a:off x="15640215" y="650189"/>
            <a:ext cx="2183930" cy="890371"/>
          </a:xfrm>
          <a:custGeom>
            <a:avLst/>
            <a:gdLst/>
            <a:ahLst/>
            <a:cxnLst/>
            <a:rect r="r" b="b" t="t" l="l"/>
            <a:pathLst>
              <a:path h="890371" w="2183930">
                <a:moveTo>
                  <a:pt x="0" y="0"/>
                </a:moveTo>
                <a:lnTo>
                  <a:pt x="2183930" y="0"/>
                </a:lnTo>
                <a:lnTo>
                  <a:pt x="2183930" y="890372"/>
                </a:lnTo>
                <a:lnTo>
                  <a:pt x="0" y="890372"/>
                </a:lnTo>
                <a:lnTo>
                  <a:pt x="0" y="0"/>
                </a:lnTo>
                <a:close/>
              </a:path>
            </a:pathLst>
          </a:custGeom>
          <a:blipFill>
            <a:blip r:embed="rId3"/>
            <a:stretch>
              <a:fillRect l="0" t="0" r="0" b="0"/>
            </a:stretch>
          </a:blipFill>
        </p:spPr>
      </p:sp>
      <p:sp>
        <p:nvSpPr>
          <p:cNvPr name="TextBox 5" id="5"/>
          <p:cNvSpPr txBox="true"/>
          <p:nvPr/>
        </p:nvSpPr>
        <p:spPr>
          <a:xfrm rot="0">
            <a:off x="9887720" y="3721030"/>
            <a:ext cx="6049907" cy="4203700"/>
          </a:xfrm>
          <a:prstGeom prst="rect">
            <a:avLst/>
          </a:prstGeom>
        </p:spPr>
        <p:txBody>
          <a:bodyPr anchor="t" rtlCol="false" tIns="0" lIns="0" bIns="0" rIns="0">
            <a:spAutoFit/>
          </a:bodyPr>
          <a:lstStyle/>
          <a:p>
            <a:pPr algn="l">
              <a:lnSpc>
                <a:spcPts val="2600"/>
              </a:lnSpc>
            </a:pPr>
            <a:r>
              <a:rPr lang="en-US" sz="2000" spc="44" b="true">
                <a:solidFill>
                  <a:srgbClr val="FFC844"/>
                </a:solidFill>
                <a:latin typeface="Montserrat Bold"/>
                <a:ea typeface="Montserrat Bold"/>
                <a:cs typeface="Montserrat Bold"/>
                <a:sym typeface="Montserrat Bold"/>
              </a:rPr>
              <a:t>NUMBER 1: Lorem ipsum dolor sit amet</a:t>
            </a:r>
            <a:r>
              <a:rPr lang="en-US" sz="2000" spc="44">
                <a:solidFill>
                  <a:srgbClr val="FFFFFF"/>
                </a:solidFill>
                <a:latin typeface="Montserrat"/>
                <a:ea typeface="Montserrat"/>
                <a:cs typeface="Montserrat"/>
                <a:sym typeface="Montserrat"/>
              </a:rPr>
              <a:t>, consectetur adipiscing elit, sed do eiusmod tempor incididunt ut labore et dolore magna aliqua. Ut enim ad minim veniam, quis nostrud exercitation ullamco laboris nisi ut aliquip ex ea commodo consequat. </a:t>
            </a:r>
          </a:p>
          <a:p>
            <a:pPr algn="l">
              <a:lnSpc>
                <a:spcPts val="2600"/>
              </a:lnSpc>
            </a:pPr>
          </a:p>
          <a:p>
            <a:pPr algn="l">
              <a:lnSpc>
                <a:spcPts val="2600"/>
              </a:lnSpc>
            </a:pPr>
            <a:r>
              <a:rPr lang="en-US" sz="2000" spc="44">
                <a:solidFill>
                  <a:srgbClr val="FFFFFF"/>
                </a:solidFill>
                <a:latin typeface="Montserrat"/>
                <a:ea typeface="Montserrat"/>
                <a:cs typeface="Montserrat"/>
                <a:sym typeface="Montserrat"/>
              </a:rPr>
              <a:t>Lorem ipsum </a:t>
            </a:r>
            <a:r>
              <a:rPr lang="en-US" sz="2000" spc="44">
                <a:solidFill>
                  <a:srgbClr val="FFFFFF"/>
                </a:solidFill>
                <a:latin typeface="Montserrat"/>
                <a:ea typeface="Montserrat"/>
                <a:cs typeface="Montserrat"/>
                <a:sym typeface="Montserrat"/>
              </a:rPr>
              <a:t>dolor sit amet, consectetur adipiscing elit, </a:t>
            </a:r>
            <a:r>
              <a:rPr lang="en-US" sz="2000" spc="44">
                <a:solidFill>
                  <a:srgbClr val="FFFFFF"/>
                </a:solidFill>
                <a:latin typeface="Montserrat"/>
                <a:ea typeface="Montserrat"/>
                <a:cs typeface="Montserrat"/>
                <a:sym typeface="Montserrat"/>
              </a:rPr>
              <a:t>sed do eiusmod</a:t>
            </a:r>
            <a:r>
              <a:rPr lang="en-US" sz="2000" spc="44">
                <a:solidFill>
                  <a:srgbClr val="FFFFFF"/>
                </a:solidFill>
                <a:latin typeface="Montserrat"/>
                <a:ea typeface="Montserrat"/>
                <a:cs typeface="Montserrat"/>
                <a:sym typeface="Montserrat"/>
              </a:rPr>
              <a:t> </a:t>
            </a:r>
            <a:r>
              <a:rPr lang="en-US" sz="2000" spc="44">
                <a:solidFill>
                  <a:srgbClr val="FFFFFF"/>
                </a:solidFill>
                <a:latin typeface="Montserrat"/>
                <a:ea typeface="Montserrat"/>
                <a:cs typeface="Montserrat"/>
                <a:sym typeface="Montserrat"/>
              </a:rPr>
              <a:t>t</a:t>
            </a:r>
            <a:r>
              <a:rPr lang="en-US" sz="2000" spc="44">
                <a:solidFill>
                  <a:srgbClr val="FFFFFF"/>
                </a:solidFill>
                <a:latin typeface="Montserrat"/>
                <a:ea typeface="Montserrat"/>
                <a:cs typeface="Montserrat"/>
                <a:sym typeface="Montserrat"/>
              </a:rPr>
              <a:t>em</a:t>
            </a:r>
            <a:r>
              <a:rPr lang="en-US" sz="2000" spc="44">
                <a:solidFill>
                  <a:srgbClr val="FFFFFF"/>
                </a:solidFill>
                <a:latin typeface="Montserrat"/>
                <a:ea typeface="Montserrat"/>
                <a:cs typeface="Montserrat"/>
                <a:sym typeface="Montserrat"/>
              </a:rPr>
              <a:t>p</a:t>
            </a:r>
            <a:r>
              <a:rPr lang="en-US" sz="2000" spc="44">
                <a:solidFill>
                  <a:srgbClr val="FFFFFF"/>
                </a:solidFill>
                <a:latin typeface="Montserrat"/>
                <a:ea typeface="Montserrat"/>
                <a:cs typeface="Montserrat"/>
                <a:sym typeface="Montserrat"/>
              </a:rPr>
              <a:t>o</a:t>
            </a:r>
            <a:r>
              <a:rPr lang="en-US" sz="2000" spc="44">
                <a:solidFill>
                  <a:srgbClr val="FFFFFF"/>
                </a:solidFill>
                <a:latin typeface="Montserrat"/>
                <a:ea typeface="Montserrat"/>
                <a:cs typeface="Montserrat"/>
                <a:sym typeface="Montserrat"/>
              </a:rPr>
              <a:t>r</a:t>
            </a:r>
            <a:r>
              <a:rPr lang="en-US" sz="2000" spc="44">
                <a:solidFill>
                  <a:srgbClr val="FFFFFF"/>
                </a:solidFill>
                <a:latin typeface="Montserrat"/>
                <a:ea typeface="Montserrat"/>
                <a:cs typeface="Montserrat"/>
                <a:sym typeface="Montserrat"/>
              </a:rPr>
              <a:t> </a:t>
            </a:r>
            <a:r>
              <a:rPr lang="en-US" sz="2000" spc="44">
                <a:solidFill>
                  <a:srgbClr val="FFFFFF"/>
                </a:solidFill>
                <a:latin typeface="Montserrat"/>
                <a:ea typeface="Montserrat"/>
                <a:cs typeface="Montserrat"/>
                <a:sym typeface="Montserrat"/>
              </a:rPr>
              <a:t>in</a:t>
            </a:r>
            <a:r>
              <a:rPr lang="en-US" sz="2000" spc="44">
                <a:solidFill>
                  <a:srgbClr val="FFFFFF"/>
                </a:solidFill>
                <a:latin typeface="Montserrat"/>
                <a:ea typeface="Montserrat"/>
                <a:cs typeface="Montserrat"/>
                <a:sym typeface="Montserrat"/>
              </a:rPr>
              <a:t>cididunt ut labore et dolore ma</a:t>
            </a:r>
            <a:r>
              <a:rPr lang="en-US" sz="2000" spc="44">
                <a:solidFill>
                  <a:srgbClr val="FFFFFF"/>
                </a:solidFill>
                <a:latin typeface="Montserrat"/>
                <a:ea typeface="Montserrat"/>
                <a:cs typeface="Montserrat"/>
                <a:sym typeface="Montserrat"/>
              </a:rPr>
              <a:t>g</a:t>
            </a:r>
            <a:r>
              <a:rPr lang="en-US" sz="2000" spc="44">
                <a:solidFill>
                  <a:srgbClr val="FFFFFF"/>
                </a:solidFill>
                <a:latin typeface="Montserrat"/>
                <a:ea typeface="Montserrat"/>
                <a:cs typeface="Montserrat"/>
                <a:sym typeface="Montserrat"/>
              </a:rPr>
              <a:t>na aliqua. Ut</a:t>
            </a:r>
            <a:r>
              <a:rPr lang="en-US" sz="2000" spc="44">
                <a:solidFill>
                  <a:srgbClr val="FFFFFF"/>
                </a:solidFill>
                <a:latin typeface="Montserrat"/>
                <a:ea typeface="Montserrat"/>
                <a:cs typeface="Montserrat"/>
                <a:sym typeface="Montserrat"/>
              </a:rPr>
              <a:t> en</a:t>
            </a:r>
            <a:r>
              <a:rPr lang="en-US" sz="2000" spc="44">
                <a:solidFill>
                  <a:srgbClr val="FFFFFF"/>
                </a:solidFill>
                <a:latin typeface="Montserrat"/>
                <a:ea typeface="Montserrat"/>
                <a:cs typeface="Montserrat"/>
                <a:sym typeface="Montserrat"/>
              </a:rPr>
              <a:t>im ad minim </a:t>
            </a:r>
            <a:r>
              <a:rPr lang="en-US" sz="2000" spc="44">
                <a:solidFill>
                  <a:srgbClr val="FFFFFF"/>
                </a:solidFill>
                <a:latin typeface="Montserrat"/>
                <a:ea typeface="Montserrat"/>
                <a:cs typeface="Montserrat"/>
                <a:sym typeface="Montserrat"/>
              </a:rPr>
              <a:t>v</a:t>
            </a:r>
            <a:r>
              <a:rPr lang="en-US" sz="2000" spc="44">
                <a:solidFill>
                  <a:srgbClr val="FFFFFF"/>
                </a:solidFill>
                <a:latin typeface="Montserrat"/>
                <a:ea typeface="Montserrat"/>
                <a:cs typeface="Montserrat"/>
                <a:sym typeface="Montserrat"/>
              </a:rPr>
              <a:t>en</a:t>
            </a:r>
            <a:r>
              <a:rPr lang="en-US" sz="2000" spc="44">
                <a:solidFill>
                  <a:srgbClr val="FFFFFF"/>
                </a:solidFill>
                <a:latin typeface="Montserrat"/>
                <a:ea typeface="Montserrat"/>
                <a:cs typeface="Montserrat"/>
                <a:sym typeface="Montserrat"/>
              </a:rPr>
              <a:t>i</a:t>
            </a:r>
            <a:r>
              <a:rPr lang="en-US" sz="2000" spc="44">
                <a:solidFill>
                  <a:srgbClr val="FFFFFF"/>
                </a:solidFill>
                <a:latin typeface="Montserrat"/>
                <a:ea typeface="Montserrat"/>
                <a:cs typeface="Montserrat"/>
                <a:sym typeface="Montserrat"/>
              </a:rPr>
              <a:t>am, quis nostrud </a:t>
            </a:r>
            <a:r>
              <a:rPr lang="en-US" sz="2000" spc="44">
                <a:solidFill>
                  <a:srgbClr val="FFFFFF"/>
                </a:solidFill>
                <a:latin typeface="Montserrat"/>
                <a:ea typeface="Montserrat"/>
                <a:cs typeface="Montserrat"/>
                <a:sym typeface="Montserrat"/>
              </a:rPr>
              <a:t>exercitation ullamco</a:t>
            </a:r>
            <a:r>
              <a:rPr lang="en-US" sz="2000" spc="44">
                <a:solidFill>
                  <a:srgbClr val="FFFFFF"/>
                </a:solidFill>
                <a:latin typeface="Montserrat"/>
                <a:ea typeface="Montserrat"/>
                <a:cs typeface="Montserrat"/>
                <a:sym typeface="Montserrat"/>
              </a:rPr>
              <a:t> laboris </a:t>
            </a:r>
            <a:r>
              <a:rPr lang="en-US" sz="2000" spc="44">
                <a:solidFill>
                  <a:srgbClr val="FFFFFF"/>
                </a:solidFill>
                <a:latin typeface="Montserrat"/>
                <a:ea typeface="Montserrat"/>
                <a:cs typeface="Montserrat"/>
                <a:sym typeface="Montserrat"/>
              </a:rPr>
              <a:t>n</a:t>
            </a:r>
            <a:r>
              <a:rPr lang="en-US" sz="2000" spc="44">
                <a:solidFill>
                  <a:srgbClr val="FFFFFF"/>
                </a:solidFill>
                <a:latin typeface="Montserrat"/>
                <a:ea typeface="Montserrat"/>
                <a:cs typeface="Montserrat"/>
                <a:sym typeface="Montserrat"/>
              </a:rPr>
              <a:t>isi u</a:t>
            </a:r>
            <a:r>
              <a:rPr lang="en-US" sz="2000" spc="44">
                <a:solidFill>
                  <a:srgbClr val="FFFFFF"/>
                </a:solidFill>
                <a:latin typeface="Montserrat"/>
                <a:ea typeface="Montserrat"/>
                <a:cs typeface="Montserrat"/>
                <a:sym typeface="Montserrat"/>
              </a:rPr>
              <a:t>t</a:t>
            </a:r>
            <a:r>
              <a:rPr lang="en-US" sz="2000" spc="44">
                <a:solidFill>
                  <a:srgbClr val="FFFFFF"/>
                </a:solidFill>
                <a:latin typeface="Montserrat"/>
                <a:ea typeface="Montserrat"/>
                <a:cs typeface="Montserrat"/>
                <a:sym typeface="Montserrat"/>
              </a:rPr>
              <a:t> </a:t>
            </a:r>
            <a:r>
              <a:rPr lang="en-US" sz="2000" spc="44">
                <a:solidFill>
                  <a:srgbClr val="FFFFFF"/>
                </a:solidFill>
                <a:latin typeface="Montserrat"/>
                <a:ea typeface="Montserrat"/>
                <a:cs typeface="Montserrat"/>
                <a:sym typeface="Montserrat"/>
              </a:rPr>
              <a:t>al</a:t>
            </a:r>
            <a:r>
              <a:rPr lang="en-US" sz="2000" spc="44">
                <a:solidFill>
                  <a:srgbClr val="FFFFFF"/>
                </a:solidFill>
                <a:latin typeface="Montserrat"/>
                <a:ea typeface="Montserrat"/>
                <a:cs typeface="Montserrat"/>
                <a:sym typeface="Montserrat"/>
              </a:rPr>
              <a:t>iquip ex ea</a:t>
            </a:r>
            <a:r>
              <a:rPr lang="en-US" sz="2000" spc="44">
                <a:solidFill>
                  <a:srgbClr val="FFFFFF"/>
                </a:solidFill>
                <a:latin typeface="Montserrat"/>
                <a:ea typeface="Montserrat"/>
                <a:cs typeface="Montserrat"/>
                <a:sym typeface="Montserrat"/>
              </a:rPr>
              <a:t> c</a:t>
            </a:r>
            <a:r>
              <a:rPr lang="en-US" sz="2000" spc="44">
                <a:solidFill>
                  <a:srgbClr val="FFFFFF"/>
                </a:solidFill>
                <a:latin typeface="Montserrat"/>
                <a:ea typeface="Montserrat"/>
                <a:cs typeface="Montserrat"/>
                <a:sym typeface="Montserrat"/>
              </a:rPr>
              <a:t>ommodo consequ</a:t>
            </a:r>
            <a:r>
              <a:rPr lang="en-US" sz="2000" spc="44">
                <a:solidFill>
                  <a:srgbClr val="FFFFFF"/>
                </a:solidFill>
                <a:latin typeface="Montserrat"/>
                <a:ea typeface="Montserrat"/>
                <a:cs typeface="Montserrat"/>
                <a:sym typeface="Montserrat"/>
              </a:rPr>
              <a:t>a</a:t>
            </a:r>
            <a:r>
              <a:rPr lang="en-US" sz="2000" spc="44">
                <a:solidFill>
                  <a:srgbClr val="FFFFFF"/>
                </a:solidFill>
                <a:latin typeface="Montserrat"/>
                <a:ea typeface="Montserrat"/>
                <a:cs typeface="Montserrat"/>
                <a:sym typeface="Montserrat"/>
              </a:rPr>
              <a:t>t. </a:t>
            </a:r>
          </a:p>
        </p:txBody>
      </p:sp>
      <p:grpSp>
        <p:nvGrpSpPr>
          <p:cNvPr name="Group 6" id="6"/>
          <p:cNvGrpSpPr/>
          <p:nvPr/>
        </p:nvGrpSpPr>
        <p:grpSpPr>
          <a:xfrm rot="0">
            <a:off x="-2693962" y="3221826"/>
            <a:ext cx="11280590" cy="5221158"/>
            <a:chOff x="0" y="0"/>
            <a:chExt cx="2971020" cy="1375120"/>
          </a:xfrm>
        </p:grpSpPr>
        <p:sp>
          <p:nvSpPr>
            <p:cNvPr name="Freeform 7" id="7"/>
            <p:cNvSpPr/>
            <p:nvPr/>
          </p:nvSpPr>
          <p:spPr>
            <a:xfrm flipH="false" flipV="false" rot="0">
              <a:off x="0" y="0"/>
              <a:ext cx="2971020" cy="1375120"/>
            </a:xfrm>
            <a:custGeom>
              <a:avLst/>
              <a:gdLst/>
              <a:ahLst/>
              <a:cxnLst/>
              <a:rect r="r" b="b" t="t" l="l"/>
              <a:pathLst>
                <a:path h="1375120" w="2971020">
                  <a:moveTo>
                    <a:pt x="27452" y="0"/>
                  </a:moveTo>
                  <a:lnTo>
                    <a:pt x="2943567" y="0"/>
                  </a:lnTo>
                  <a:cubicBezTo>
                    <a:pt x="2950848" y="0"/>
                    <a:pt x="2957831" y="2892"/>
                    <a:pt x="2962979" y="8041"/>
                  </a:cubicBezTo>
                  <a:cubicBezTo>
                    <a:pt x="2968127" y="13189"/>
                    <a:pt x="2971020" y="20171"/>
                    <a:pt x="2971020" y="27452"/>
                  </a:cubicBezTo>
                  <a:lnTo>
                    <a:pt x="2971020" y="1347668"/>
                  </a:lnTo>
                  <a:cubicBezTo>
                    <a:pt x="2971020" y="1354948"/>
                    <a:pt x="2968127" y="1361931"/>
                    <a:pt x="2962979" y="1367079"/>
                  </a:cubicBezTo>
                  <a:cubicBezTo>
                    <a:pt x="2957831" y="1372227"/>
                    <a:pt x="2950848" y="1375120"/>
                    <a:pt x="2943567" y="1375120"/>
                  </a:cubicBezTo>
                  <a:lnTo>
                    <a:pt x="27452" y="1375120"/>
                  </a:lnTo>
                  <a:cubicBezTo>
                    <a:pt x="20171" y="1375120"/>
                    <a:pt x="13189" y="1372227"/>
                    <a:pt x="8041" y="1367079"/>
                  </a:cubicBezTo>
                  <a:cubicBezTo>
                    <a:pt x="2892" y="1361931"/>
                    <a:pt x="0" y="1354948"/>
                    <a:pt x="0" y="1347668"/>
                  </a:cubicBezTo>
                  <a:lnTo>
                    <a:pt x="0" y="27452"/>
                  </a:lnTo>
                  <a:cubicBezTo>
                    <a:pt x="0" y="20171"/>
                    <a:pt x="2892" y="13189"/>
                    <a:pt x="8041" y="8041"/>
                  </a:cubicBezTo>
                  <a:cubicBezTo>
                    <a:pt x="13189" y="2892"/>
                    <a:pt x="20171" y="0"/>
                    <a:pt x="27452" y="0"/>
                  </a:cubicBezTo>
                  <a:close/>
                </a:path>
              </a:pathLst>
            </a:custGeom>
            <a:solidFill>
              <a:srgbClr val="DCEEF8"/>
            </a:solidFill>
            <a:ln cap="rnd">
              <a:noFill/>
              <a:prstDash val="solid"/>
              <a:round/>
            </a:ln>
          </p:spPr>
        </p:sp>
        <p:sp>
          <p:nvSpPr>
            <p:cNvPr name="TextBox 8" id="8"/>
            <p:cNvSpPr txBox="true"/>
            <p:nvPr/>
          </p:nvSpPr>
          <p:spPr>
            <a:xfrm>
              <a:off x="0" y="-19050"/>
              <a:ext cx="2971020" cy="1394170"/>
            </a:xfrm>
            <a:prstGeom prst="rect">
              <a:avLst/>
            </a:prstGeom>
          </p:spPr>
          <p:txBody>
            <a:bodyPr anchor="ctr" rtlCol="false" tIns="50800" lIns="50800" bIns="50800" rIns="50800"/>
            <a:lstStyle/>
            <a:p>
              <a:pPr algn="ctr">
                <a:lnSpc>
                  <a:spcPts val="2600"/>
                </a:lnSpc>
              </a:pPr>
            </a:p>
          </p:txBody>
        </p:sp>
      </p:grpSp>
      <p:sp>
        <p:nvSpPr>
          <p:cNvPr name="TextBox 9" id="9"/>
          <p:cNvSpPr txBox="true"/>
          <p:nvPr/>
        </p:nvSpPr>
        <p:spPr>
          <a:xfrm rot="0">
            <a:off x="866775" y="3759130"/>
            <a:ext cx="6664314" cy="4203700"/>
          </a:xfrm>
          <a:prstGeom prst="rect">
            <a:avLst/>
          </a:prstGeom>
        </p:spPr>
        <p:txBody>
          <a:bodyPr anchor="t" rtlCol="false" tIns="0" lIns="0" bIns="0" rIns="0">
            <a:spAutoFit/>
          </a:bodyPr>
          <a:lstStyle/>
          <a:p>
            <a:pPr algn="l">
              <a:lnSpc>
                <a:spcPts val="2600"/>
              </a:lnSpc>
            </a:pPr>
            <a:r>
              <a:rPr lang="en-US" b="true" sz="2000" spc="44">
                <a:solidFill>
                  <a:srgbClr val="005CB9"/>
                </a:solidFill>
                <a:latin typeface="Montserrat Bold"/>
                <a:ea typeface="Montserrat Bold"/>
                <a:cs typeface="Montserrat Bold"/>
                <a:sym typeface="Montserrat Bold"/>
              </a:rPr>
              <a:t>LOREM IPSUM DOLOR SIT</a:t>
            </a:r>
            <a:r>
              <a:rPr lang="en-US" b="true" sz="2000" spc="44">
                <a:solidFill>
                  <a:srgbClr val="005CB9"/>
                </a:solidFill>
                <a:latin typeface="Montserrat Bold"/>
                <a:ea typeface="Montserrat Bold"/>
                <a:cs typeface="Montserrat Bold"/>
                <a:sym typeface="Montserrat Bold"/>
              </a:rPr>
              <a:t> AMET, CONSECTETUR ADIPISCING ELIT, SED DO EIUSMOD.</a:t>
            </a:r>
          </a:p>
          <a:p>
            <a:pPr algn="l">
              <a:lnSpc>
                <a:spcPts val="2600"/>
              </a:lnSpc>
            </a:pPr>
          </a:p>
          <a:p>
            <a:pPr algn="l" marL="431802" indent="-215901" lvl="1">
              <a:lnSpc>
                <a:spcPts val="2600"/>
              </a:lnSpc>
              <a:buAutoNum type="arabicPeriod" startAt="1"/>
            </a:pPr>
            <a:r>
              <a:rPr lang="en-US" b="true" sz="2000" spc="44">
                <a:solidFill>
                  <a:srgbClr val="005CB9"/>
                </a:solidFill>
                <a:latin typeface="Montserrat Bold"/>
                <a:ea typeface="Montserrat Bold"/>
                <a:cs typeface="Montserrat Bold"/>
                <a:sym typeface="Montserrat Bold"/>
              </a:rPr>
              <a:t>Lorem ipsum dolor sit amet, consectetur adipiscing elit sed do eiusmod tempor</a:t>
            </a:r>
          </a:p>
          <a:p>
            <a:pPr algn="l" marL="431802" indent="-215901" lvl="1">
              <a:lnSpc>
                <a:spcPts val="2600"/>
              </a:lnSpc>
              <a:buAutoNum type="arabicPeriod" startAt="1"/>
            </a:pPr>
            <a:r>
              <a:rPr lang="en-US" sz="2000" spc="44">
                <a:solidFill>
                  <a:srgbClr val="005CB9"/>
                </a:solidFill>
                <a:latin typeface="Montserrat"/>
                <a:ea typeface="Montserrat"/>
                <a:cs typeface="Montserrat"/>
                <a:sym typeface="Montserrat"/>
              </a:rPr>
              <a:t>Lorem ipsum dolor sit amet, consectetur adipiscing elit sed do eiusmod tempor</a:t>
            </a:r>
          </a:p>
          <a:p>
            <a:pPr algn="l" marL="431802" indent="-215901" lvl="1">
              <a:lnSpc>
                <a:spcPts val="2600"/>
              </a:lnSpc>
              <a:buAutoNum type="arabicPeriod" startAt="1"/>
            </a:pPr>
            <a:r>
              <a:rPr lang="en-US" sz="2000" spc="44">
                <a:solidFill>
                  <a:srgbClr val="005CB9"/>
                </a:solidFill>
                <a:latin typeface="Montserrat"/>
                <a:ea typeface="Montserrat"/>
                <a:cs typeface="Montserrat"/>
                <a:sym typeface="Montserrat"/>
              </a:rPr>
              <a:t>Lorem ipsum dolor sit amet, consectetur adipiscing elit sed do eiusmod tempor</a:t>
            </a:r>
          </a:p>
          <a:p>
            <a:pPr algn="l" marL="431802" indent="-215901" lvl="1">
              <a:lnSpc>
                <a:spcPts val="2600"/>
              </a:lnSpc>
              <a:buAutoNum type="arabicPeriod" startAt="1"/>
            </a:pPr>
            <a:r>
              <a:rPr lang="en-US" sz="2000" spc="44">
                <a:solidFill>
                  <a:srgbClr val="005CB9"/>
                </a:solidFill>
                <a:latin typeface="Montserrat"/>
                <a:ea typeface="Montserrat"/>
                <a:cs typeface="Montserrat"/>
                <a:sym typeface="Montserrat"/>
              </a:rPr>
              <a:t>Lorem ipsum dolor sit amet, consectetur adipiscing elit sed do eiusmod tempor</a:t>
            </a:r>
          </a:p>
          <a:p>
            <a:pPr algn="l" marL="431802" indent="-215901" lvl="1">
              <a:lnSpc>
                <a:spcPts val="2600"/>
              </a:lnSpc>
              <a:buAutoNum type="arabicPeriod" startAt="1"/>
            </a:pPr>
            <a:r>
              <a:rPr lang="en-US" sz="2000" spc="44">
                <a:solidFill>
                  <a:srgbClr val="005CB9"/>
                </a:solidFill>
                <a:latin typeface="Montserrat"/>
                <a:ea typeface="Montserrat"/>
                <a:cs typeface="Montserrat"/>
                <a:sym typeface="Montserrat"/>
              </a:rPr>
              <a:t>Lorem ipsum dolor sit amet, consectetur adipiscing elit sed do eiusmod tempor</a:t>
            </a:r>
          </a:p>
        </p:txBody>
      </p:sp>
      <p:sp>
        <p:nvSpPr>
          <p:cNvPr name="AutoShape 10" id="10"/>
          <p:cNvSpPr/>
          <p:nvPr/>
        </p:nvSpPr>
        <p:spPr>
          <a:xfrm flipH="true">
            <a:off x="8288395" y="3778180"/>
            <a:ext cx="0" cy="1523668"/>
          </a:xfrm>
          <a:prstGeom prst="line">
            <a:avLst/>
          </a:prstGeom>
          <a:ln cap="flat" w="38100">
            <a:solidFill>
              <a:srgbClr val="005CB9"/>
            </a:solidFill>
            <a:prstDash val="solid"/>
            <a:headEnd type="none" len="sm" w="sm"/>
            <a:tailEnd type="none" len="sm" w="sm"/>
          </a:ln>
        </p:spPr>
      </p:sp>
      <p:sp>
        <p:nvSpPr>
          <p:cNvPr name="TextBox 11" id="11"/>
          <p:cNvSpPr txBox="true"/>
          <p:nvPr/>
        </p:nvSpPr>
        <p:spPr>
          <a:xfrm rot="0">
            <a:off x="866775" y="678764"/>
            <a:ext cx="14560782" cy="2364105"/>
          </a:xfrm>
          <a:prstGeom prst="rect">
            <a:avLst/>
          </a:prstGeom>
        </p:spPr>
        <p:txBody>
          <a:bodyPr anchor="t" rtlCol="false" tIns="0" lIns="0" bIns="0" rIns="0">
            <a:spAutoFit/>
          </a:bodyPr>
          <a:lstStyle/>
          <a:p>
            <a:pPr algn="l" marL="0" indent="0" lvl="0">
              <a:lnSpc>
                <a:spcPts val="9359"/>
              </a:lnSpc>
              <a:spcBef>
                <a:spcPct val="0"/>
              </a:spcBef>
            </a:pPr>
            <a:r>
              <a:rPr lang="en-US" b="true" sz="7999" spc="175">
                <a:solidFill>
                  <a:srgbClr val="FFFFFF"/>
                </a:solidFill>
                <a:latin typeface="Montserrat Bold"/>
                <a:ea typeface="Montserrat Bold"/>
                <a:cs typeface="Montserrat Bold"/>
                <a:sym typeface="Montserrat Bold"/>
              </a:rPr>
              <a:t>AMBASSADOR REFERRAL INFORMATION</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005CB9"/>
        </a:solidFill>
      </p:bgPr>
    </p:bg>
    <p:spTree>
      <p:nvGrpSpPr>
        <p:cNvPr id="1" name=""/>
        <p:cNvGrpSpPr/>
        <p:nvPr/>
      </p:nvGrpSpPr>
      <p:grpSpPr>
        <a:xfrm>
          <a:off x="0" y="0"/>
          <a:ext cx="0" cy="0"/>
          <a:chOff x="0" y="0"/>
          <a:chExt cx="0" cy="0"/>
        </a:xfrm>
      </p:grpSpPr>
      <p:grpSp>
        <p:nvGrpSpPr>
          <p:cNvPr name="Group 2" id="2"/>
          <p:cNvGrpSpPr/>
          <p:nvPr/>
        </p:nvGrpSpPr>
        <p:grpSpPr>
          <a:xfrm rot="0">
            <a:off x="866775" y="3851207"/>
            <a:ext cx="2493647" cy="2493647"/>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stretch>
                <a:fillRect l="-55779" t="-111301" r="-27106" b="-32842"/>
              </a:stretch>
            </a:blipFill>
          </p:spPr>
        </p:sp>
      </p:grpSp>
      <p:grpSp>
        <p:nvGrpSpPr>
          <p:cNvPr name="Group 4" id="4"/>
          <p:cNvGrpSpPr/>
          <p:nvPr/>
        </p:nvGrpSpPr>
        <p:grpSpPr>
          <a:xfrm rot="0">
            <a:off x="9032234" y="3851207"/>
            <a:ext cx="2493647" cy="2493647"/>
            <a:chOff x="0" y="0"/>
            <a:chExt cx="812800" cy="812800"/>
          </a:xfrm>
        </p:grpSpPr>
        <p:sp>
          <p:nvSpPr>
            <p:cNvPr name="Freeform 5" id="5"/>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l="-34418" t="-27621" r="-41507" b="-73959"/>
              </a:stretch>
            </a:blipFill>
          </p:spPr>
        </p:sp>
      </p:grpSp>
      <p:sp>
        <p:nvSpPr>
          <p:cNvPr name="TextBox 6" id="6"/>
          <p:cNvSpPr txBox="true"/>
          <p:nvPr/>
        </p:nvSpPr>
        <p:spPr>
          <a:xfrm rot="0">
            <a:off x="866775" y="678764"/>
            <a:ext cx="13328627" cy="2364105"/>
          </a:xfrm>
          <a:prstGeom prst="rect">
            <a:avLst/>
          </a:prstGeom>
        </p:spPr>
        <p:txBody>
          <a:bodyPr anchor="t" rtlCol="false" tIns="0" lIns="0" bIns="0" rIns="0">
            <a:spAutoFit/>
          </a:bodyPr>
          <a:lstStyle/>
          <a:p>
            <a:pPr algn="l" marL="0" indent="0" lvl="0">
              <a:lnSpc>
                <a:spcPts val="9359"/>
              </a:lnSpc>
              <a:spcBef>
                <a:spcPct val="0"/>
              </a:spcBef>
            </a:pPr>
            <a:r>
              <a:rPr lang="en-US" b="true" sz="7999" spc="175">
                <a:solidFill>
                  <a:srgbClr val="FFFFFF"/>
                </a:solidFill>
                <a:latin typeface="Montserrat Bold"/>
                <a:ea typeface="Montserrat Bold"/>
                <a:cs typeface="Montserrat Bold"/>
                <a:sym typeface="Montserrat Bold"/>
              </a:rPr>
              <a:t>AMBASSADOR SOCIAL MEDIA INFORMATION</a:t>
            </a:r>
          </a:p>
        </p:txBody>
      </p:sp>
      <p:sp>
        <p:nvSpPr>
          <p:cNvPr name="TextBox 7" id="7"/>
          <p:cNvSpPr txBox="true"/>
          <p:nvPr/>
        </p:nvSpPr>
        <p:spPr>
          <a:xfrm rot="0">
            <a:off x="866775" y="6723097"/>
            <a:ext cx="6792397" cy="2260600"/>
          </a:xfrm>
          <a:prstGeom prst="rect">
            <a:avLst/>
          </a:prstGeom>
        </p:spPr>
        <p:txBody>
          <a:bodyPr anchor="t" rtlCol="false" tIns="0" lIns="0" bIns="0" rIns="0">
            <a:spAutoFit/>
          </a:bodyPr>
          <a:lstStyle/>
          <a:p>
            <a:pPr algn="l">
              <a:lnSpc>
                <a:spcPts val="2600"/>
              </a:lnSpc>
            </a:pPr>
            <a:r>
              <a:rPr lang="en-US" b="true" sz="2000" spc="44">
                <a:solidFill>
                  <a:srgbClr val="FFC844"/>
                </a:solidFill>
                <a:latin typeface="Montserrat Bold"/>
                <a:ea typeface="Montserrat Bold"/>
                <a:cs typeface="Montserrat Bold"/>
                <a:sym typeface="Montserrat Bold"/>
              </a:rPr>
              <a:t>Lorem ipsum </a:t>
            </a:r>
            <a:r>
              <a:rPr lang="en-US" b="true" sz="2000" spc="44">
                <a:solidFill>
                  <a:srgbClr val="FFC844"/>
                </a:solidFill>
                <a:latin typeface="Montserrat Bold"/>
                <a:ea typeface="Montserrat Bold"/>
                <a:cs typeface="Montserrat Bold"/>
                <a:sym typeface="Montserrat Bold"/>
              </a:rPr>
              <a:t>dolor sit amet</a:t>
            </a:r>
            <a:r>
              <a:rPr lang="en-US" sz="2000" spc="44">
                <a:solidFill>
                  <a:srgbClr val="FFFFFF"/>
                </a:solidFill>
                <a:latin typeface="Montserrat"/>
                <a:ea typeface="Montserrat"/>
                <a:cs typeface="Montserrat"/>
                <a:sym typeface="Montserrat"/>
              </a:rPr>
              <a:t>, consectetur adipiscing elit, </a:t>
            </a:r>
            <a:r>
              <a:rPr lang="en-US" sz="2000" spc="44">
                <a:solidFill>
                  <a:srgbClr val="FFFFFF"/>
                </a:solidFill>
                <a:latin typeface="Montserrat"/>
                <a:ea typeface="Montserrat"/>
                <a:cs typeface="Montserrat"/>
                <a:sym typeface="Montserrat"/>
              </a:rPr>
              <a:t>sed do eiusmod</a:t>
            </a:r>
            <a:r>
              <a:rPr lang="en-US" sz="2000" spc="44">
                <a:solidFill>
                  <a:srgbClr val="FFFFFF"/>
                </a:solidFill>
                <a:latin typeface="Montserrat"/>
                <a:ea typeface="Montserrat"/>
                <a:cs typeface="Montserrat"/>
                <a:sym typeface="Montserrat"/>
              </a:rPr>
              <a:t> </a:t>
            </a:r>
            <a:r>
              <a:rPr lang="en-US" sz="2000" spc="44">
                <a:solidFill>
                  <a:srgbClr val="FFFFFF"/>
                </a:solidFill>
                <a:latin typeface="Montserrat"/>
                <a:ea typeface="Montserrat"/>
                <a:cs typeface="Montserrat"/>
                <a:sym typeface="Montserrat"/>
              </a:rPr>
              <a:t>t</a:t>
            </a:r>
            <a:r>
              <a:rPr lang="en-US" sz="2000" spc="44">
                <a:solidFill>
                  <a:srgbClr val="FFFFFF"/>
                </a:solidFill>
                <a:latin typeface="Montserrat"/>
                <a:ea typeface="Montserrat"/>
                <a:cs typeface="Montserrat"/>
                <a:sym typeface="Montserrat"/>
              </a:rPr>
              <a:t>em</a:t>
            </a:r>
            <a:r>
              <a:rPr lang="en-US" sz="2000" spc="44">
                <a:solidFill>
                  <a:srgbClr val="FFFFFF"/>
                </a:solidFill>
                <a:latin typeface="Montserrat"/>
                <a:ea typeface="Montserrat"/>
                <a:cs typeface="Montserrat"/>
                <a:sym typeface="Montserrat"/>
              </a:rPr>
              <a:t>p</a:t>
            </a:r>
            <a:r>
              <a:rPr lang="en-US" sz="2000" spc="44">
                <a:solidFill>
                  <a:srgbClr val="FFFFFF"/>
                </a:solidFill>
                <a:latin typeface="Montserrat"/>
                <a:ea typeface="Montserrat"/>
                <a:cs typeface="Montserrat"/>
                <a:sym typeface="Montserrat"/>
              </a:rPr>
              <a:t>o</a:t>
            </a:r>
            <a:r>
              <a:rPr lang="en-US" sz="2000" spc="44">
                <a:solidFill>
                  <a:srgbClr val="FFFFFF"/>
                </a:solidFill>
                <a:latin typeface="Montserrat"/>
                <a:ea typeface="Montserrat"/>
                <a:cs typeface="Montserrat"/>
                <a:sym typeface="Montserrat"/>
              </a:rPr>
              <a:t>r</a:t>
            </a:r>
            <a:r>
              <a:rPr lang="en-US" sz="2000" spc="44">
                <a:solidFill>
                  <a:srgbClr val="FFFFFF"/>
                </a:solidFill>
                <a:latin typeface="Montserrat"/>
                <a:ea typeface="Montserrat"/>
                <a:cs typeface="Montserrat"/>
                <a:sym typeface="Montserrat"/>
              </a:rPr>
              <a:t> </a:t>
            </a:r>
            <a:r>
              <a:rPr lang="en-US" sz="2000" spc="44">
                <a:solidFill>
                  <a:srgbClr val="FFFFFF"/>
                </a:solidFill>
                <a:latin typeface="Montserrat"/>
                <a:ea typeface="Montserrat"/>
                <a:cs typeface="Montserrat"/>
                <a:sym typeface="Montserrat"/>
              </a:rPr>
              <a:t>in</a:t>
            </a:r>
            <a:r>
              <a:rPr lang="en-US" sz="2000" spc="44">
                <a:solidFill>
                  <a:srgbClr val="FFFFFF"/>
                </a:solidFill>
                <a:latin typeface="Montserrat"/>
                <a:ea typeface="Montserrat"/>
                <a:cs typeface="Montserrat"/>
                <a:sym typeface="Montserrat"/>
              </a:rPr>
              <a:t>cididunt ut labore et dolore ma</a:t>
            </a:r>
            <a:r>
              <a:rPr lang="en-US" sz="2000" spc="44">
                <a:solidFill>
                  <a:srgbClr val="FFFFFF"/>
                </a:solidFill>
                <a:latin typeface="Montserrat"/>
                <a:ea typeface="Montserrat"/>
                <a:cs typeface="Montserrat"/>
                <a:sym typeface="Montserrat"/>
              </a:rPr>
              <a:t>g</a:t>
            </a:r>
            <a:r>
              <a:rPr lang="en-US" sz="2000" spc="44">
                <a:solidFill>
                  <a:srgbClr val="FFFFFF"/>
                </a:solidFill>
                <a:latin typeface="Montserrat"/>
                <a:ea typeface="Montserrat"/>
                <a:cs typeface="Montserrat"/>
                <a:sym typeface="Montserrat"/>
              </a:rPr>
              <a:t>na aliqua. Ut</a:t>
            </a:r>
            <a:r>
              <a:rPr lang="en-US" sz="2000" spc="44">
                <a:solidFill>
                  <a:srgbClr val="FFFFFF"/>
                </a:solidFill>
                <a:latin typeface="Montserrat"/>
                <a:ea typeface="Montserrat"/>
                <a:cs typeface="Montserrat"/>
                <a:sym typeface="Montserrat"/>
              </a:rPr>
              <a:t> en</a:t>
            </a:r>
            <a:r>
              <a:rPr lang="en-US" sz="2000" spc="44">
                <a:solidFill>
                  <a:srgbClr val="FFFFFF"/>
                </a:solidFill>
                <a:latin typeface="Montserrat"/>
                <a:ea typeface="Montserrat"/>
                <a:cs typeface="Montserrat"/>
                <a:sym typeface="Montserrat"/>
              </a:rPr>
              <a:t>im ad minim </a:t>
            </a:r>
            <a:r>
              <a:rPr lang="en-US" sz="2000" spc="44">
                <a:solidFill>
                  <a:srgbClr val="FFFFFF"/>
                </a:solidFill>
                <a:latin typeface="Montserrat"/>
                <a:ea typeface="Montserrat"/>
                <a:cs typeface="Montserrat"/>
                <a:sym typeface="Montserrat"/>
              </a:rPr>
              <a:t>v</a:t>
            </a:r>
            <a:r>
              <a:rPr lang="en-US" sz="2000" spc="44">
                <a:solidFill>
                  <a:srgbClr val="FFFFFF"/>
                </a:solidFill>
                <a:latin typeface="Montserrat"/>
                <a:ea typeface="Montserrat"/>
                <a:cs typeface="Montserrat"/>
                <a:sym typeface="Montserrat"/>
              </a:rPr>
              <a:t>en</a:t>
            </a:r>
            <a:r>
              <a:rPr lang="en-US" sz="2000" spc="44">
                <a:solidFill>
                  <a:srgbClr val="FFFFFF"/>
                </a:solidFill>
                <a:latin typeface="Montserrat"/>
                <a:ea typeface="Montserrat"/>
                <a:cs typeface="Montserrat"/>
                <a:sym typeface="Montserrat"/>
              </a:rPr>
              <a:t>i</a:t>
            </a:r>
            <a:r>
              <a:rPr lang="en-US" sz="2000" spc="44">
                <a:solidFill>
                  <a:srgbClr val="FFFFFF"/>
                </a:solidFill>
                <a:latin typeface="Montserrat"/>
                <a:ea typeface="Montserrat"/>
                <a:cs typeface="Montserrat"/>
                <a:sym typeface="Montserrat"/>
              </a:rPr>
              <a:t>am, quis nostrud </a:t>
            </a:r>
            <a:r>
              <a:rPr lang="en-US" sz="2000" spc="44">
                <a:solidFill>
                  <a:srgbClr val="FFFFFF"/>
                </a:solidFill>
                <a:latin typeface="Montserrat"/>
                <a:ea typeface="Montserrat"/>
                <a:cs typeface="Montserrat"/>
                <a:sym typeface="Montserrat"/>
              </a:rPr>
              <a:t>exercitation ullamco</a:t>
            </a:r>
            <a:r>
              <a:rPr lang="en-US" sz="2000" spc="44">
                <a:solidFill>
                  <a:srgbClr val="FFFFFF"/>
                </a:solidFill>
                <a:latin typeface="Montserrat"/>
                <a:ea typeface="Montserrat"/>
                <a:cs typeface="Montserrat"/>
                <a:sym typeface="Montserrat"/>
              </a:rPr>
              <a:t> laboris </a:t>
            </a:r>
            <a:r>
              <a:rPr lang="en-US" sz="2000" spc="44">
                <a:solidFill>
                  <a:srgbClr val="FFFFFF"/>
                </a:solidFill>
                <a:latin typeface="Montserrat"/>
                <a:ea typeface="Montserrat"/>
                <a:cs typeface="Montserrat"/>
                <a:sym typeface="Montserrat"/>
              </a:rPr>
              <a:t>n</a:t>
            </a:r>
            <a:r>
              <a:rPr lang="en-US" sz="2000" spc="44">
                <a:solidFill>
                  <a:srgbClr val="FFFFFF"/>
                </a:solidFill>
                <a:latin typeface="Montserrat"/>
                <a:ea typeface="Montserrat"/>
                <a:cs typeface="Montserrat"/>
                <a:sym typeface="Montserrat"/>
              </a:rPr>
              <a:t>isi u</a:t>
            </a:r>
            <a:r>
              <a:rPr lang="en-US" sz="2000" spc="44">
                <a:solidFill>
                  <a:srgbClr val="FFFFFF"/>
                </a:solidFill>
                <a:latin typeface="Montserrat"/>
                <a:ea typeface="Montserrat"/>
                <a:cs typeface="Montserrat"/>
                <a:sym typeface="Montserrat"/>
              </a:rPr>
              <a:t>t</a:t>
            </a:r>
            <a:r>
              <a:rPr lang="en-US" sz="2000" spc="44">
                <a:solidFill>
                  <a:srgbClr val="FFFFFF"/>
                </a:solidFill>
                <a:latin typeface="Montserrat"/>
                <a:ea typeface="Montserrat"/>
                <a:cs typeface="Montserrat"/>
                <a:sym typeface="Montserrat"/>
              </a:rPr>
              <a:t> </a:t>
            </a:r>
            <a:r>
              <a:rPr lang="en-US" sz="2000" spc="44">
                <a:solidFill>
                  <a:srgbClr val="FFFFFF"/>
                </a:solidFill>
                <a:latin typeface="Montserrat"/>
                <a:ea typeface="Montserrat"/>
                <a:cs typeface="Montserrat"/>
                <a:sym typeface="Montserrat"/>
              </a:rPr>
              <a:t>al</a:t>
            </a:r>
            <a:r>
              <a:rPr lang="en-US" sz="2000" spc="44">
                <a:solidFill>
                  <a:srgbClr val="FFFFFF"/>
                </a:solidFill>
                <a:latin typeface="Montserrat"/>
                <a:ea typeface="Montserrat"/>
                <a:cs typeface="Montserrat"/>
                <a:sym typeface="Montserrat"/>
              </a:rPr>
              <a:t>iquip ex ea</a:t>
            </a:r>
            <a:r>
              <a:rPr lang="en-US" sz="2000" spc="44">
                <a:solidFill>
                  <a:srgbClr val="FFFFFF"/>
                </a:solidFill>
                <a:latin typeface="Montserrat"/>
                <a:ea typeface="Montserrat"/>
                <a:cs typeface="Montserrat"/>
                <a:sym typeface="Montserrat"/>
              </a:rPr>
              <a:t> c</a:t>
            </a:r>
            <a:r>
              <a:rPr lang="en-US" sz="2000" spc="44">
                <a:solidFill>
                  <a:srgbClr val="FFFFFF"/>
                </a:solidFill>
                <a:latin typeface="Montserrat"/>
                <a:ea typeface="Montserrat"/>
                <a:cs typeface="Montserrat"/>
                <a:sym typeface="Montserrat"/>
              </a:rPr>
              <a:t>ommodo consequ</a:t>
            </a:r>
            <a:r>
              <a:rPr lang="en-US" sz="2000" spc="44">
                <a:solidFill>
                  <a:srgbClr val="FFFFFF"/>
                </a:solidFill>
                <a:latin typeface="Montserrat"/>
                <a:ea typeface="Montserrat"/>
                <a:cs typeface="Montserrat"/>
                <a:sym typeface="Montserrat"/>
              </a:rPr>
              <a:t>a</a:t>
            </a:r>
            <a:r>
              <a:rPr lang="en-US" sz="2000" spc="44">
                <a:solidFill>
                  <a:srgbClr val="FFFFFF"/>
                </a:solidFill>
                <a:latin typeface="Montserrat"/>
                <a:ea typeface="Montserrat"/>
                <a:cs typeface="Montserrat"/>
                <a:sym typeface="Montserrat"/>
              </a:rPr>
              <a:t>t. Duis aute irure dolor in reprehenderit in voluptate velit esse cillum dolore eu fugiat nulla pariatur. </a:t>
            </a:r>
          </a:p>
        </p:txBody>
      </p:sp>
      <p:sp>
        <p:nvSpPr>
          <p:cNvPr name="TextBox 8" id="8"/>
          <p:cNvSpPr txBox="true"/>
          <p:nvPr/>
        </p:nvSpPr>
        <p:spPr>
          <a:xfrm rot="0">
            <a:off x="9032234" y="6723097"/>
            <a:ext cx="6792397" cy="2260600"/>
          </a:xfrm>
          <a:prstGeom prst="rect">
            <a:avLst/>
          </a:prstGeom>
        </p:spPr>
        <p:txBody>
          <a:bodyPr anchor="t" rtlCol="false" tIns="0" lIns="0" bIns="0" rIns="0">
            <a:spAutoFit/>
          </a:bodyPr>
          <a:lstStyle/>
          <a:p>
            <a:pPr algn="l">
              <a:lnSpc>
                <a:spcPts val="2600"/>
              </a:lnSpc>
            </a:pPr>
            <a:r>
              <a:rPr lang="en-US" b="true" sz="2000" spc="44">
                <a:solidFill>
                  <a:srgbClr val="FFC844"/>
                </a:solidFill>
                <a:latin typeface="Montserrat Bold"/>
                <a:ea typeface="Montserrat Bold"/>
                <a:cs typeface="Montserrat Bold"/>
                <a:sym typeface="Montserrat Bold"/>
              </a:rPr>
              <a:t>Lorem ipsum </a:t>
            </a:r>
            <a:r>
              <a:rPr lang="en-US" b="true" sz="2000" spc="44">
                <a:solidFill>
                  <a:srgbClr val="FFC844"/>
                </a:solidFill>
                <a:latin typeface="Montserrat Bold"/>
                <a:ea typeface="Montserrat Bold"/>
                <a:cs typeface="Montserrat Bold"/>
                <a:sym typeface="Montserrat Bold"/>
              </a:rPr>
              <a:t>dolor sit amet,</a:t>
            </a:r>
            <a:r>
              <a:rPr lang="en-US" sz="2000" spc="44">
                <a:solidFill>
                  <a:srgbClr val="FFFFFF"/>
                </a:solidFill>
                <a:latin typeface="Montserrat"/>
                <a:ea typeface="Montserrat"/>
                <a:cs typeface="Montserrat"/>
                <a:sym typeface="Montserrat"/>
              </a:rPr>
              <a:t> consectetur adipiscing elit, </a:t>
            </a:r>
            <a:r>
              <a:rPr lang="en-US" sz="2000" spc="44">
                <a:solidFill>
                  <a:srgbClr val="FFFFFF"/>
                </a:solidFill>
                <a:latin typeface="Montserrat"/>
                <a:ea typeface="Montserrat"/>
                <a:cs typeface="Montserrat"/>
                <a:sym typeface="Montserrat"/>
              </a:rPr>
              <a:t>sed do eiusmod</a:t>
            </a:r>
            <a:r>
              <a:rPr lang="en-US" sz="2000" spc="44">
                <a:solidFill>
                  <a:srgbClr val="FFFFFF"/>
                </a:solidFill>
                <a:latin typeface="Montserrat"/>
                <a:ea typeface="Montserrat"/>
                <a:cs typeface="Montserrat"/>
                <a:sym typeface="Montserrat"/>
              </a:rPr>
              <a:t> </a:t>
            </a:r>
            <a:r>
              <a:rPr lang="en-US" sz="2000" spc="44">
                <a:solidFill>
                  <a:srgbClr val="FFFFFF"/>
                </a:solidFill>
                <a:latin typeface="Montserrat"/>
                <a:ea typeface="Montserrat"/>
                <a:cs typeface="Montserrat"/>
                <a:sym typeface="Montserrat"/>
              </a:rPr>
              <a:t>t</a:t>
            </a:r>
            <a:r>
              <a:rPr lang="en-US" sz="2000" spc="44">
                <a:solidFill>
                  <a:srgbClr val="FFFFFF"/>
                </a:solidFill>
                <a:latin typeface="Montserrat"/>
                <a:ea typeface="Montserrat"/>
                <a:cs typeface="Montserrat"/>
                <a:sym typeface="Montserrat"/>
              </a:rPr>
              <a:t>em</a:t>
            </a:r>
            <a:r>
              <a:rPr lang="en-US" sz="2000" spc="44">
                <a:solidFill>
                  <a:srgbClr val="FFFFFF"/>
                </a:solidFill>
                <a:latin typeface="Montserrat"/>
                <a:ea typeface="Montserrat"/>
                <a:cs typeface="Montserrat"/>
                <a:sym typeface="Montserrat"/>
              </a:rPr>
              <a:t>p</a:t>
            </a:r>
            <a:r>
              <a:rPr lang="en-US" sz="2000" spc="44">
                <a:solidFill>
                  <a:srgbClr val="FFFFFF"/>
                </a:solidFill>
                <a:latin typeface="Montserrat"/>
                <a:ea typeface="Montserrat"/>
                <a:cs typeface="Montserrat"/>
                <a:sym typeface="Montserrat"/>
              </a:rPr>
              <a:t>o</a:t>
            </a:r>
            <a:r>
              <a:rPr lang="en-US" sz="2000" spc="44">
                <a:solidFill>
                  <a:srgbClr val="FFFFFF"/>
                </a:solidFill>
                <a:latin typeface="Montserrat"/>
                <a:ea typeface="Montserrat"/>
                <a:cs typeface="Montserrat"/>
                <a:sym typeface="Montserrat"/>
              </a:rPr>
              <a:t>r</a:t>
            </a:r>
            <a:r>
              <a:rPr lang="en-US" sz="2000" spc="44">
                <a:solidFill>
                  <a:srgbClr val="FFFFFF"/>
                </a:solidFill>
                <a:latin typeface="Montserrat"/>
                <a:ea typeface="Montserrat"/>
                <a:cs typeface="Montserrat"/>
                <a:sym typeface="Montserrat"/>
              </a:rPr>
              <a:t> </a:t>
            </a:r>
            <a:r>
              <a:rPr lang="en-US" sz="2000" spc="44">
                <a:solidFill>
                  <a:srgbClr val="FFFFFF"/>
                </a:solidFill>
                <a:latin typeface="Montserrat"/>
                <a:ea typeface="Montserrat"/>
                <a:cs typeface="Montserrat"/>
                <a:sym typeface="Montserrat"/>
              </a:rPr>
              <a:t>in</a:t>
            </a:r>
            <a:r>
              <a:rPr lang="en-US" sz="2000" spc="44">
                <a:solidFill>
                  <a:srgbClr val="FFFFFF"/>
                </a:solidFill>
                <a:latin typeface="Montserrat"/>
                <a:ea typeface="Montserrat"/>
                <a:cs typeface="Montserrat"/>
                <a:sym typeface="Montserrat"/>
              </a:rPr>
              <a:t>cididunt ut labore et dolore ma</a:t>
            </a:r>
            <a:r>
              <a:rPr lang="en-US" sz="2000" spc="44">
                <a:solidFill>
                  <a:srgbClr val="FFFFFF"/>
                </a:solidFill>
                <a:latin typeface="Montserrat"/>
                <a:ea typeface="Montserrat"/>
                <a:cs typeface="Montserrat"/>
                <a:sym typeface="Montserrat"/>
              </a:rPr>
              <a:t>g</a:t>
            </a:r>
            <a:r>
              <a:rPr lang="en-US" sz="2000" spc="44">
                <a:solidFill>
                  <a:srgbClr val="FFFFFF"/>
                </a:solidFill>
                <a:latin typeface="Montserrat"/>
                <a:ea typeface="Montserrat"/>
                <a:cs typeface="Montserrat"/>
                <a:sym typeface="Montserrat"/>
              </a:rPr>
              <a:t>na aliqua. Ut</a:t>
            </a:r>
            <a:r>
              <a:rPr lang="en-US" sz="2000" spc="44">
                <a:solidFill>
                  <a:srgbClr val="FFFFFF"/>
                </a:solidFill>
                <a:latin typeface="Montserrat"/>
                <a:ea typeface="Montserrat"/>
                <a:cs typeface="Montserrat"/>
                <a:sym typeface="Montserrat"/>
              </a:rPr>
              <a:t> en</a:t>
            </a:r>
            <a:r>
              <a:rPr lang="en-US" sz="2000" spc="44">
                <a:solidFill>
                  <a:srgbClr val="FFFFFF"/>
                </a:solidFill>
                <a:latin typeface="Montserrat"/>
                <a:ea typeface="Montserrat"/>
                <a:cs typeface="Montserrat"/>
                <a:sym typeface="Montserrat"/>
              </a:rPr>
              <a:t>im ad minim </a:t>
            </a:r>
            <a:r>
              <a:rPr lang="en-US" sz="2000" spc="44">
                <a:solidFill>
                  <a:srgbClr val="FFFFFF"/>
                </a:solidFill>
                <a:latin typeface="Montserrat"/>
                <a:ea typeface="Montserrat"/>
                <a:cs typeface="Montserrat"/>
                <a:sym typeface="Montserrat"/>
              </a:rPr>
              <a:t>v</a:t>
            </a:r>
            <a:r>
              <a:rPr lang="en-US" sz="2000" spc="44">
                <a:solidFill>
                  <a:srgbClr val="FFFFFF"/>
                </a:solidFill>
                <a:latin typeface="Montserrat"/>
                <a:ea typeface="Montserrat"/>
                <a:cs typeface="Montserrat"/>
                <a:sym typeface="Montserrat"/>
              </a:rPr>
              <a:t>en</a:t>
            </a:r>
            <a:r>
              <a:rPr lang="en-US" sz="2000" spc="44">
                <a:solidFill>
                  <a:srgbClr val="FFFFFF"/>
                </a:solidFill>
                <a:latin typeface="Montserrat"/>
                <a:ea typeface="Montserrat"/>
                <a:cs typeface="Montserrat"/>
                <a:sym typeface="Montserrat"/>
              </a:rPr>
              <a:t>i</a:t>
            </a:r>
            <a:r>
              <a:rPr lang="en-US" sz="2000" spc="44">
                <a:solidFill>
                  <a:srgbClr val="FFFFFF"/>
                </a:solidFill>
                <a:latin typeface="Montserrat"/>
                <a:ea typeface="Montserrat"/>
                <a:cs typeface="Montserrat"/>
                <a:sym typeface="Montserrat"/>
              </a:rPr>
              <a:t>am, quis nostrud </a:t>
            </a:r>
            <a:r>
              <a:rPr lang="en-US" sz="2000" spc="44">
                <a:solidFill>
                  <a:srgbClr val="FFFFFF"/>
                </a:solidFill>
                <a:latin typeface="Montserrat"/>
                <a:ea typeface="Montserrat"/>
                <a:cs typeface="Montserrat"/>
                <a:sym typeface="Montserrat"/>
              </a:rPr>
              <a:t>exercitation ullamco</a:t>
            </a:r>
            <a:r>
              <a:rPr lang="en-US" sz="2000" spc="44">
                <a:solidFill>
                  <a:srgbClr val="FFFFFF"/>
                </a:solidFill>
                <a:latin typeface="Montserrat"/>
                <a:ea typeface="Montserrat"/>
                <a:cs typeface="Montserrat"/>
                <a:sym typeface="Montserrat"/>
              </a:rPr>
              <a:t> laboris </a:t>
            </a:r>
            <a:r>
              <a:rPr lang="en-US" sz="2000" spc="44">
                <a:solidFill>
                  <a:srgbClr val="FFFFFF"/>
                </a:solidFill>
                <a:latin typeface="Montserrat"/>
                <a:ea typeface="Montserrat"/>
                <a:cs typeface="Montserrat"/>
                <a:sym typeface="Montserrat"/>
              </a:rPr>
              <a:t>n</a:t>
            </a:r>
            <a:r>
              <a:rPr lang="en-US" sz="2000" spc="44">
                <a:solidFill>
                  <a:srgbClr val="FFFFFF"/>
                </a:solidFill>
                <a:latin typeface="Montserrat"/>
                <a:ea typeface="Montserrat"/>
                <a:cs typeface="Montserrat"/>
                <a:sym typeface="Montserrat"/>
              </a:rPr>
              <a:t>isi u</a:t>
            </a:r>
            <a:r>
              <a:rPr lang="en-US" sz="2000" spc="44">
                <a:solidFill>
                  <a:srgbClr val="FFFFFF"/>
                </a:solidFill>
                <a:latin typeface="Montserrat"/>
                <a:ea typeface="Montserrat"/>
                <a:cs typeface="Montserrat"/>
                <a:sym typeface="Montserrat"/>
              </a:rPr>
              <a:t>t</a:t>
            </a:r>
            <a:r>
              <a:rPr lang="en-US" sz="2000" spc="44">
                <a:solidFill>
                  <a:srgbClr val="FFFFFF"/>
                </a:solidFill>
                <a:latin typeface="Montserrat"/>
                <a:ea typeface="Montserrat"/>
                <a:cs typeface="Montserrat"/>
                <a:sym typeface="Montserrat"/>
              </a:rPr>
              <a:t> </a:t>
            </a:r>
            <a:r>
              <a:rPr lang="en-US" sz="2000" spc="44">
                <a:solidFill>
                  <a:srgbClr val="FFFFFF"/>
                </a:solidFill>
                <a:latin typeface="Montserrat"/>
                <a:ea typeface="Montserrat"/>
                <a:cs typeface="Montserrat"/>
                <a:sym typeface="Montserrat"/>
              </a:rPr>
              <a:t>al</a:t>
            </a:r>
            <a:r>
              <a:rPr lang="en-US" sz="2000" spc="44">
                <a:solidFill>
                  <a:srgbClr val="FFFFFF"/>
                </a:solidFill>
                <a:latin typeface="Montserrat"/>
                <a:ea typeface="Montserrat"/>
                <a:cs typeface="Montserrat"/>
                <a:sym typeface="Montserrat"/>
              </a:rPr>
              <a:t>iquip ex ea</a:t>
            </a:r>
            <a:r>
              <a:rPr lang="en-US" sz="2000" spc="44">
                <a:solidFill>
                  <a:srgbClr val="FFFFFF"/>
                </a:solidFill>
                <a:latin typeface="Montserrat"/>
                <a:ea typeface="Montserrat"/>
                <a:cs typeface="Montserrat"/>
                <a:sym typeface="Montserrat"/>
              </a:rPr>
              <a:t> c</a:t>
            </a:r>
            <a:r>
              <a:rPr lang="en-US" sz="2000" spc="44">
                <a:solidFill>
                  <a:srgbClr val="FFFFFF"/>
                </a:solidFill>
                <a:latin typeface="Montserrat"/>
                <a:ea typeface="Montserrat"/>
                <a:cs typeface="Montserrat"/>
                <a:sym typeface="Montserrat"/>
              </a:rPr>
              <a:t>ommodo consequ</a:t>
            </a:r>
            <a:r>
              <a:rPr lang="en-US" sz="2000" spc="44">
                <a:solidFill>
                  <a:srgbClr val="FFFFFF"/>
                </a:solidFill>
                <a:latin typeface="Montserrat"/>
                <a:ea typeface="Montserrat"/>
                <a:cs typeface="Montserrat"/>
                <a:sym typeface="Montserrat"/>
              </a:rPr>
              <a:t>a</a:t>
            </a:r>
            <a:r>
              <a:rPr lang="en-US" sz="2000" spc="44">
                <a:solidFill>
                  <a:srgbClr val="FFFFFF"/>
                </a:solidFill>
                <a:latin typeface="Montserrat"/>
                <a:ea typeface="Montserrat"/>
                <a:cs typeface="Montserrat"/>
                <a:sym typeface="Montserrat"/>
              </a:rPr>
              <a:t>t. Duis aute irure dolor in reprehenderit in voluptate velit esse cillum dolore eu fugiat nulla pariatur. </a:t>
            </a:r>
          </a:p>
        </p:txBody>
      </p:sp>
      <p:sp>
        <p:nvSpPr>
          <p:cNvPr name="Freeform 9" id="9"/>
          <p:cNvSpPr/>
          <p:nvPr/>
        </p:nvSpPr>
        <p:spPr>
          <a:xfrm flipH="false" flipV="false" rot="0">
            <a:off x="15937626" y="8789890"/>
            <a:ext cx="2017596" cy="1195696"/>
          </a:xfrm>
          <a:custGeom>
            <a:avLst/>
            <a:gdLst/>
            <a:ahLst/>
            <a:cxnLst/>
            <a:rect r="r" b="b" t="t" l="l"/>
            <a:pathLst>
              <a:path h="1195696" w="2017596">
                <a:moveTo>
                  <a:pt x="0" y="0"/>
                </a:moveTo>
                <a:lnTo>
                  <a:pt x="2017596" y="0"/>
                </a:lnTo>
                <a:lnTo>
                  <a:pt x="2017596" y="1195696"/>
                </a:lnTo>
                <a:lnTo>
                  <a:pt x="0" y="1195696"/>
                </a:lnTo>
                <a:lnTo>
                  <a:pt x="0" y="0"/>
                </a:lnTo>
                <a:close/>
              </a:path>
            </a:pathLst>
          </a:custGeom>
          <a:blipFill>
            <a:blip r:embed="rId4"/>
            <a:stretch>
              <a:fillRect l="0" t="0" r="0" b="0"/>
            </a:stretch>
          </a:blipFill>
        </p:spPr>
      </p:sp>
      <p:sp>
        <p:nvSpPr>
          <p:cNvPr name="AutoShape 10" id="10"/>
          <p:cNvSpPr/>
          <p:nvPr/>
        </p:nvSpPr>
        <p:spPr>
          <a:xfrm rot="0">
            <a:off x="15156638" y="0"/>
            <a:ext cx="3131362" cy="2190750"/>
          </a:xfrm>
          <a:prstGeom prst="rect">
            <a:avLst/>
          </a:prstGeom>
          <a:solidFill>
            <a:srgbClr val="FE4C00"/>
          </a:solidFill>
        </p:spPr>
      </p:sp>
      <p:sp>
        <p:nvSpPr>
          <p:cNvPr name="Freeform 11" id="11"/>
          <p:cNvSpPr/>
          <p:nvPr/>
        </p:nvSpPr>
        <p:spPr>
          <a:xfrm flipH="false" flipV="false" rot="0">
            <a:off x="15640215" y="650189"/>
            <a:ext cx="2183930" cy="890371"/>
          </a:xfrm>
          <a:custGeom>
            <a:avLst/>
            <a:gdLst/>
            <a:ahLst/>
            <a:cxnLst/>
            <a:rect r="r" b="b" t="t" l="l"/>
            <a:pathLst>
              <a:path h="890371" w="2183930">
                <a:moveTo>
                  <a:pt x="0" y="0"/>
                </a:moveTo>
                <a:lnTo>
                  <a:pt x="2183930" y="0"/>
                </a:lnTo>
                <a:lnTo>
                  <a:pt x="2183930" y="890372"/>
                </a:lnTo>
                <a:lnTo>
                  <a:pt x="0" y="890372"/>
                </a:lnTo>
                <a:lnTo>
                  <a:pt x="0" y="0"/>
                </a:lnTo>
                <a:close/>
              </a:path>
            </a:pathLst>
          </a:custGeom>
          <a:blipFill>
            <a:blip r:embed="rId5"/>
            <a:stretch>
              <a:fillRect l="0" t="0" r="0" b="0"/>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DAGtccC4eng</dc:identifier>
  <dcterms:modified xsi:type="dcterms:W3CDTF">2011-08-01T06:04:30Z</dcterms:modified>
  <cp:revision>1</cp:revision>
  <dc:title>Ambassador_Powerpoint_template</dc:title>
</cp:coreProperties>
</file>