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5" r:id="rId5"/>
  </p:sldMasterIdLst>
  <p:notesMasterIdLst>
    <p:notesMasterId r:id="rId36"/>
  </p:notesMasterIdLst>
  <p:handoutMasterIdLst>
    <p:handoutMasterId r:id="rId37"/>
  </p:handoutMasterIdLst>
  <p:sldIdLst>
    <p:sldId id="452" r:id="rId6"/>
    <p:sldId id="453" r:id="rId7"/>
    <p:sldId id="454" r:id="rId8"/>
    <p:sldId id="455" r:id="rId9"/>
    <p:sldId id="456" r:id="rId10"/>
    <p:sldId id="457" r:id="rId11"/>
    <p:sldId id="458" r:id="rId12"/>
    <p:sldId id="459" r:id="rId13"/>
    <p:sldId id="460" r:id="rId14"/>
    <p:sldId id="461" r:id="rId15"/>
    <p:sldId id="462" r:id="rId16"/>
    <p:sldId id="463" r:id="rId17"/>
    <p:sldId id="464" r:id="rId18"/>
    <p:sldId id="465" r:id="rId19"/>
    <p:sldId id="466" r:id="rId20"/>
    <p:sldId id="467" r:id="rId21"/>
    <p:sldId id="468" r:id="rId22"/>
    <p:sldId id="469" r:id="rId23"/>
    <p:sldId id="470" r:id="rId24"/>
    <p:sldId id="471" r:id="rId25"/>
    <p:sldId id="472" r:id="rId26"/>
    <p:sldId id="473" r:id="rId27"/>
    <p:sldId id="474" r:id="rId28"/>
    <p:sldId id="475" r:id="rId29"/>
    <p:sldId id="476" r:id="rId30"/>
    <p:sldId id="477" r:id="rId31"/>
    <p:sldId id="478" r:id="rId32"/>
    <p:sldId id="479" r:id="rId33"/>
    <p:sldId id="480" r:id="rId34"/>
    <p:sldId id="418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ernal Template" id="{AE14DF8D-DD3D-F649-B57D-4ACEE9D23E3F}">
          <p14:sldIdLst>
            <p14:sldId id="452"/>
            <p14:sldId id="453"/>
            <p14:sldId id="454"/>
            <p14:sldId id="455"/>
            <p14:sldId id="456"/>
            <p14:sldId id="457"/>
            <p14:sldId id="458"/>
            <p14:sldId id="459"/>
            <p14:sldId id="460"/>
            <p14:sldId id="461"/>
            <p14:sldId id="462"/>
            <p14:sldId id="463"/>
            <p14:sldId id="464"/>
            <p14:sldId id="465"/>
            <p14:sldId id="466"/>
            <p14:sldId id="467"/>
            <p14:sldId id="468"/>
            <p14:sldId id="469"/>
            <p14:sldId id="470"/>
            <p14:sldId id="471"/>
            <p14:sldId id="472"/>
            <p14:sldId id="473"/>
            <p14:sldId id="474"/>
            <p14:sldId id="475"/>
            <p14:sldId id="476"/>
            <p14:sldId id="477"/>
            <p14:sldId id="478"/>
            <p14:sldId id="479"/>
            <p14:sldId id="480"/>
            <p14:sldId id="41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C1C5C8"/>
    <a:srgbClr val="379BD6"/>
    <a:srgbClr val="505251"/>
    <a:srgbClr val="A25EB5"/>
    <a:srgbClr val="379BD7"/>
    <a:srgbClr val="FF5F00"/>
    <a:srgbClr val="009845"/>
    <a:srgbClr val="005CB9"/>
    <a:srgbClr val="722282"/>
    <a:srgbClr val="1F01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CB0599-A195-4E84-A6BC-FA46AC28A5C5}" v="1" dt="2025-10-01T17:05:52.8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3" autoAdjust="0"/>
    <p:restoredTop sz="86410" autoAdjust="0"/>
  </p:normalViewPr>
  <p:slideViewPr>
    <p:cSldViewPr snapToGrid="0" snapToObjects="1" showGuides="1">
      <p:cViewPr varScale="1">
        <p:scale>
          <a:sx n="117" d="100"/>
          <a:sy n="117" d="100"/>
        </p:scale>
        <p:origin x="114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14" d="100"/>
        <a:sy n="114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7" d="100"/>
          <a:sy n="117" d="100"/>
        </p:scale>
        <p:origin x="4552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microsoft.com/office/2016/11/relationships/changesInfo" Target="changesInfos/changesInfo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microsoft.com/office/2015/10/relationships/revisionInfo" Target="revisionInfo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ci Geraci" userId="98f88452-8cbe-438c-a599-710721bc2e6d" providerId="ADAL" clId="{4F4429C8-CCCA-49B0-B757-154567BC0DF2}"/>
    <pc:docChg chg="custSel modSld">
      <pc:chgData name="Luci Geraci" userId="98f88452-8cbe-438c-a599-710721bc2e6d" providerId="ADAL" clId="{4F4429C8-CCCA-49B0-B757-154567BC0DF2}" dt="2025-10-01T17:05:58.837" v="1" actId="478"/>
      <pc:docMkLst>
        <pc:docMk/>
      </pc:docMkLst>
      <pc:sldChg chg="addSp delSp modSp mod">
        <pc:chgData name="Luci Geraci" userId="98f88452-8cbe-438c-a599-710721bc2e6d" providerId="ADAL" clId="{4F4429C8-CCCA-49B0-B757-154567BC0DF2}" dt="2025-10-01T17:05:58.837" v="1" actId="478"/>
        <pc:sldMkLst>
          <pc:docMk/>
          <pc:sldMk cId="223189552" sldId="474"/>
        </pc:sldMkLst>
        <pc:spChg chg="add del mod">
          <ac:chgData name="Luci Geraci" userId="98f88452-8cbe-438c-a599-710721bc2e6d" providerId="ADAL" clId="{4F4429C8-CCCA-49B0-B757-154567BC0DF2}" dt="2025-10-01T17:05:58.837" v="1" actId="478"/>
          <ac:spMkLst>
            <pc:docMk/>
            <pc:sldMk cId="223189552" sldId="474"/>
            <ac:spMk id="61" creationId="{F75C253A-33DD-1C85-CF32-D86DB013C668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Montserrat" pitchFamily="2" charset="77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92255F-49ED-6E49-9985-DE8E7C869419}" type="datetimeFigureOut">
              <a:rPr lang="en-US" smtClean="0">
                <a:latin typeface="Montserrat" pitchFamily="2" charset="77"/>
              </a:rPr>
              <a:pPr/>
              <a:t>10/1/2025</a:t>
            </a:fld>
            <a:endParaRPr lang="en-US" dirty="0">
              <a:latin typeface="Montserrat" pitchFamily="2" charset="77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Montserrat" pitchFamily="2" charset="77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2727A2-256E-A24A-A747-967B498334CF}" type="slidenum">
              <a:rPr lang="en-US" smtClean="0">
                <a:latin typeface="Montserrat" pitchFamily="2" charset="77"/>
              </a:rPr>
              <a:pPr/>
              <a:t>‹#›</a:t>
            </a:fld>
            <a:endParaRPr lang="en-US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0771897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TitlingGothicFB Comp Standard" panose="02000506030000020004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TitlingGothicFB Comp Standard" panose="02000506030000020004" pitchFamily="2" charset="77"/>
              </a:defRPr>
            </a:lvl1pPr>
          </a:lstStyle>
          <a:p>
            <a:fld id="{A9F4D5BE-19EB-C741-ADFF-96C4F03A6437}" type="datetimeFigureOut">
              <a:rPr lang="en-US" smtClean="0"/>
              <a:pPr/>
              <a:t>10/1/2025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TitlingGothicFB Comp Standard" panose="02000506030000020004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TitlingGothicFB Comp Standard" panose="02000506030000020004" pitchFamily="2" charset="77"/>
              </a:defRPr>
            </a:lvl1pPr>
          </a:lstStyle>
          <a:p>
            <a:fld id="{BBE5E1EF-45B7-D14A-84C9-BA4114F7086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0779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b="0" i="0" kern="1200">
        <a:solidFill>
          <a:schemeClr val="tx1"/>
        </a:solidFill>
        <a:latin typeface="TitlingGothicFB Comp Standard" panose="02000506030000020004" pitchFamily="2" charset="77"/>
        <a:ea typeface="+mn-ea"/>
        <a:cs typeface="+mn-cs"/>
      </a:defRPr>
    </a:lvl1pPr>
    <a:lvl2pPr marL="457200" algn="l" defTabSz="457200" rtl="0" eaLnBrk="1" latinLnBrk="0" hangingPunct="1">
      <a:defRPr sz="1200" b="0" i="0" kern="1200">
        <a:solidFill>
          <a:schemeClr val="tx1"/>
        </a:solidFill>
        <a:latin typeface="TitlingGothicFB Comp Standard" panose="02000506030000020004" pitchFamily="2" charset="77"/>
        <a:ea typeface="+mn-ea"/>
        <a:cs typeface="+mn-cs"/>
      </a:defRPr>
    </a:lvl2pPr>
    <a:lvl3pPr marL="914400" algn="l" defTabSz="457200" rtl="0" eaLnBrk="1" latinLnBrk="0" hangingPunct="1">
      <a:defRPr sz="1200" b="0" i="0" kern="1200">
        <a:solidFill>
          <a:schemeClr val="tx1"/>
        </a:solidFill>
        <a:latin typeface="TitlingGothicFB Comp Standard" panose="02000506030000020004" pitchFamily="2" charset="77"/>
        <a:ea typeface="+mn-ea"/>
        <a:cs typeface="+mn-cs"/>
      </a:defRPr>
    </a:lvl3pPr>
    <a:lvl4pPr marL="1371600" algn="l" defTabSz="457200" rtl="0" eaLnBrk="1" latinLnBrk="0" hangingPunct="1">
      <a:defRPr sz="1200" b="0" i="0" kern="1200">
        <a:solidFill>
          <a:schemeClr val="tx1"/>
        </a:solidFill>
        <a:latin typeface="TitlingGothicFB Comp Standard" panose="02000506030000020004" pitchFamily="2" charset="77"/>
        <a:ea typeface="+mn-ea"/>
        <a:cs typeface="+mn-cs"/>
      </a:defRPr>
    </a:lvl4pPr>
    <a:lvl5pPr marL="1828800" algn="l" defTabSz="457200" rtl="0" eaLnBrk="1" latinLnBrk="0" hangingPunct="1">
      <a:defRPr sz="1200" b="0" i="0" kern="1200">
        <a:solidFill>
          <a:schemeClr val="tx1"/>
        </a:solidFill>
        <a:latin typeface="TitlingGothicFB Comp Standard" panose="02000506030000020004" pitchFamily="2" charset="77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emf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1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1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image" Target="../media/image12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image" Target="../media/image12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image" Target="../media/image12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image" Target="../media/image12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B55C102-B5C2-BE4F-AB4A-B13BB045B40C}"/>
              </a:ext>
            </a:extLst>
          </p:cNvPr>
          <p:cNvSpPr/>
          <p:nvPr userDrawn="1"/>
        </p:nvSpPr>
        <p:spPr>
          <a:xfrm>
            <a:off x="-194733" y="-66822"/>
            <a:ext cx="12467415" cy="7085689"/>
          </a:xfrm>
          <a:prstGeom prst="rect">
            <a:avLst/>
          </a:prstGeom>
          <a:solidFill>
            <a:srgbClr val="005CB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806B87D-5F91-F14F-AABE-59E8B29A2A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000"/>
          </a:blip>
          <a:srcRect l="39500" b="54115"/>
          <a:stretch/>
        </p:blipFill>
        <p:spPr>
          <a:xfrm rot="10800000">
            <a:off x="-625853" y="-2104788"/>
            <a:ext cx="13329653" cy="110675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FC61BAD-7394-4FB6-8549-E14CAF7102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19080" y="5852160"/>
            <a:ext cx="1652054" cy="675841"/>
          </a:xfrm>
          <a:prstGeom prst="rect">
            <a:avLst/>
          </a:prstGeom>
        </p:spPr>
      </p:pic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F220E27C-7BE5-9D4C-8ECF-C8D4C2CEE7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71134" y="6023795"/>
            <a:ext cx="553697" cy="378276"/>
          </a:xfrm>
        </p:spPr>
        <p:txBody>
          <a:bodyPr/>
          <a:lstStyle/>
          <a:p>
            <a:fld id="{6FBDDA51-4CB2-4BC1-8339-72EC117A35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CDFF59-152B-DC44-8903-C9AD7C6DF668}"/>
              </a:ext>
            </a:extLst>
          </p:cNvPr>
          <p:cNvSpPr/>
          <p:nvPr userDrawn="1"/>
        </p:nvSpPr>
        <p:spPr>
          <a:xfrm>
            <a:off x="8753250" y="329998"/>
            <a:ext cx="4462015" cy="7506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4" descr="Business unit">
            <a:extLst>
              <a:ext uri="{FF2B5EF4-FFF2-40B4-BE49-F238E27FC236}">
                <a16:creationId xmlns:a16="http://schemas.microsoft.com/office/drawing/2014/main" id="{5C6F9490-4C6B-F74C-ABC4-C3D77B1D09B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06104" y="568823"/>
            <a:ext cx="3339250" cy="365662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200" b="0" i="0">
                <a:solidFill>
                  <a:srgbClr val="FF5F00"/>
                </a:solidFill>
                <a:latin typeface="Montserrat" panose="00000500000000000000" pitchFamily="2" charset="0"/>
              </a:defRPr>
            </a:lvl1pPr>
          </a:lstStyle>
          <a:p>
            <a:pPr lvl="0"/>
            <a:fld id="{F93B54B6-FFF3-674D-B4D5-7A995DFB6F8E}" type="datetime4">
              <a:rPr lang="en-US" smtClean="0"/>
              <a:t>May 24, 2019</a:t>
            </a:fld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063EDAE4-E680-4B4A-938D-B0FD3C0EEC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97000" y="1309176"/>
            <a:ext cx="6819900" cy="43336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8000" b="0" i="0">
                <a:solidFill>
                  <a:schemeClr val="bg1"/>
                </a:solidFill>
                <a:latin typeface="Montserrat Bold" panose="00000800000000000000" pitchFamily="2" charset="0"/>
              </a:defRPr>
            </a:lvl1pPr>
          </a:lstStyle>
          <a:p>
            <a:r>
              <a:rPr lang="en-US" dirty="0"/>
              <a:t>COVER SLIDE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2DFB710-C4BE-F047-9424-32FCF1C787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397000" y="5073536"/>
            <a:ext cx="6242685" cy="78624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rPr>
              <a:t>Enter sub-title text here </a:t>
            </a:r>
          </a:p>
        </p:txBody>
      </p:sp>
    </p:spTree>
    <p:extLst>
      <p:ext uri="{BB962C8B-B14F-4D97-AF65-F5344CB8AC3E}">
        <p14:creationId xmlns:p14="http://schemas.microsoft.com/office/powerpoint/2010/main" val="20969022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AC8511F-DB9C-0947-AA2D-714390C8A1D0}"/>
              </a:ext>
            </a:extLst>
          </p:cNvPr>
          <p:cNvSpPr/>
          <p:nvPr userDrawn="1"/>
        </p:nvSpPr>
        <p:spPr>
          <a:xfrm>
            <a:off x="0" y="-1"/>
            <a:ext cx="6057900" cy="6858000"/>
          </a:xfrm>
          <a:prstGeom prst="rect">
            <a:avLst/>
          </a:prstGeom>
          <a:solidFill>
            <a:srgbClr val="7222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46F0E1E-C904-394D-B1CE-14B91F9B12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9000"/>
          </a:blip>
          <a:srcRect l="15480" t="23288" r="20454" b="8407"/>
          <a:stretch/>
        </p:blipFill>
        <p:spPr>
          <a:xfrm rot="5400000">
            <a:off x="-400052" y="400051"/>
            <a:ext cx="6858002" cy="6057900"/>
          </a:xfrm>
          <a:prstGeom prst="rect">
            <a:avLst/>
          </a:prstGeom>
          <a:effectLst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6459E9C-CBA7-E348-86DB-BB595B9E9634}"/>
              </a:ext>
            </a:extLst>
          </p:cNvPr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E06F8CA-48D5-F647-92A7-9B56331F7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A7CA3706-6E71-E947-9E16-E1777EB0A97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04800" y="304801"/>
            <a:ext cx="5753101" cy="624839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E5AF2F1-8E8F-6D4D-B8C2-ABDBC32BC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50" y="1248686"/>
            <a:ext cx="4819650" cy="10595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14">
            <a:extLst>
              <a:ext uri="{FF2B5EF4-FFF2-40B4-BE49-F238E27FC236}">
                <a16:creationId xmlns:a16="http://schemas.microsoft.com/office/drawing/2014/main" id="{861860E3-551B-E344-B0BE-8E9B5DCA353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553200" y="2590800"/>
            <a:ext cx="4956630" cy="3276600"/>
          </a:xfrm>
        </p:spPr>
        <p:txBody>
          <a:bodyPr/>
          <a:lstStyle>
            <a:lvl1pPr>
              <a:lnSpc>
                <a:spcPct val="100000"/>
              </a:lnSpc>
              <a:spcBef>
                <a:spcPts val="1000"/>
              </a:spcBef>
              <a:defRPr sz="1800" b="0" i="0">
                <a:latin typeface="Montserrat Light" pitchFamily="2" charset="77"/>
              </a:defRPr>
            </a:lvl1pPr>
            <a:lvl2pPr>
              <a:defRPr sz="1800" b="0" i="0">
                <a:latin typeface="Montserrat Light" pitchFamily="2" charset="77"/>
              </a:defRPr>
            </a:lvl2pPr>
            <a:lvl3pPr>
              <a:defRPr sz="1800" b="0" i="0">
                <a:latin typeface="Montserrat Light" pitchFamily="2" charset="77"/>
              </a:defRPr>
            </a:lvl3pPr>
            <a:lvl4pPr>
              <a:defRPr sz="1800" b="0" i="0">
                <a:latin typeface="Montserrat Light" pitchFamily="2" charset="77"/>
              </a:defRPr>
            </a:lvl4pPr>
            <a:lvl5pPr>
              <a:defRPr sz="1800" b="0" i="0">
                <a:latin typeface="Montserrat Light" pitchFamily="2" charset="77"/>
              </a:defRPr>
            </a:lvl5pPr>
          </a:lstStyle>
          <a:p>
            <a:pPr lvl="0"/>
            <a:r>
              <a:rPr lang="en-US" dirty="0"/>
              <a:t>Enter text here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1A3D45-2FAC-4573-A575-BA990ECBE8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6613" y="6012442"/>
            <a:ext cx="842939" cy="36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7833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ransi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27A027DD-E290-9C43-BFC6-334B3D066304}"/>
              </a:ext>
            </a:extLst>
          </p:cNvPr>
          <p:cNvSpPr/>
          <p:nvPr userDrawn="1"/>
        </p:nvSpPr>
        <p:spPr>
          <a:xfrm>
            <a:off x="0" y="0"/>
            <a:ext cx="7620000" cy="6858000"/>
          </a:xfrm>
          <a:prstGeom prst="rect">
            <a:avLst/>
          </a:prstGeom>
          <a:solidFill>
            <a:srgbClr val="A25E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4D71A79-00AD-8842-B877-AE8FB3189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9000"/>
          </a:blip>
          <a:srcRect l="15480" t="5675" r="20454" b="8407"/>
          <a:stretch/>
        </p:blipFill>
        <p:spPr>
          <a:xfrm rot="5400000">
            <a:off x="364673" y="-380999"/>
            <a:ext cx="6858002" cy="7620001"/>
          </a:xfrm>
          <a:prstGeom prst="rect">
            <a:avLst/>
          </a:prstGeom>
          <a:effectLst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B91BF9E-7FCD-BB48-BBE2-E223F4790B14}"/>
              </a:ext>
            </a:extLst>
          </p:cNvPr>
          <p:cNvSpPr/>
          <p:nvPr userDrawn="1"/>
        </p:nvSpPr>
        <p:spPr>
          <a:xfrm>
            <a:off x="304801" y="304800"/>
            <a:ext cx="11582400" cy="6248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AACF363F-0ED2-F443-829A-408E6A3BC007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40"/>
            <a:ext cx="10972800" cy="601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spc="200" baseline="0">
                <a:solidFill>
                  <a:schemeClr val="bg1"/>
                </a:solidFill>
                <a:latin typeface="TitlingGothicFB Comp Standard" panose="02000506030000020004" pitchFamily="2" charset="77"/>
                <a:ea typeface="+mj-ea"/>
                <a:cs typeface="+mj-cs"/>
              </a:defRPr>
            </a:lvl1pPr>
          </a:lstStyle>
          <a:p>
            <a:endParaRPr lang="en-US" sz="2800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39D5806-1E3B-194C-96E4-3C31D0BF34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5300" y="740229"/>
            <a:ext cx="3276599" cy="5089071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SEE THE WORLD THROUGH FRESH EYES.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3F2795-9ECF-0D43-A733-378B46AA01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235FFFFD-D49E-404D-83A8-E7238362961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04874" y="304800"/>
            <a:ext cx="7315202" cy="6248400"/>
          </a:xfrm>
          <a:prstGeom prst="rect">
            <a:avLst/>
          </a:prstGeom>
          <a:effectLst/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734A084-4090-4F85-BC40-0143E0807E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6613" y="6012442"/>
            <a:ext cx="842939" cy="36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3393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00">
          <p15:clr>
            <a:srgbClr val="FBAE40"/>
          </p15:clr>
        </p15:guide>
        <p15:guide id="2" pos="511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27A027DD-E290-9C43-BFC6-334B3D066304}"/>
              </a:ext>
            </a:extLst>
          </p:cNvPr>
          <p:cNvSpPr/>
          <p:nvPr userDrawn="1"/>
        </p:nvSpPr>
        <p:spPr>
          <a:xfrm>
            <a:off x="0" y="0"/>
            <a:ext cx="4076700" cy="6858000"/>
          </a:xfrm>
          <a:prstGeom prst="rect">
            <a:avLst/>
          </a:prstGeom>
          <a:solidFill>
            <a:srgbClr val="009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3AB1D1D-E117-494C-87B1-3975E3F589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9000"/>
          </a:blip>
          <a:srcRect l="15480" t="45627" r="20454" b="8407"/>
          <a:stretch/>
        </p:blipFill>
        <p:spPr>
          <a:xfrm rot="5400000">
            <a:off x="-1390652" y="1390650"/>
            <a:ext cx="6858002" cy="4076701"/>
          </a:xfrm>
          <a:prstGeom prst="rect">
            <a:avLst/>
          </a:prstGeom>
          <a:effectLst/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42715E5-0F71-9448-B534-1FA1F6B54DE2}"/>
              </a:ext>
            </a:extLst>
          </p:cNvPr>
          <p:cNvSpPr/>
          <p:nvPr userDrawn="1"/>
        </p:nvSpPr>
        <p:spPr>
          <a:xfrm>
            <a:off x="304801" y="304800"/>
            <a:ext cx="11582400" cy="6248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45C35656-1E28-004C-96C4-6951C76A83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52342" y="1482437"/>
            <a:ext cx="11319458" cy="30826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ts val="7400"/>
              </a:lnSpc>
              <a:buNone/>
              <a:defRPr sz="12000" b="0" i="1" cap="none" baseline="0">
                <a:solidFill>
                  <a:srgbClr val="009845"/>
                </a:solidFill>
                <a:latin typeface="Aglet Slab Semibold" panose="020F0503030202040203" pitchFamily="34" charset="77"/>
                <a:ea typeface="Aglet Slab Semibold" panose="020F0503030202040203" pitchFamily="34" charset="77"/>
                <a:cs typeface="Arial"/>
              </a:defRPr>
            </a:lvl1pPr>
            <a:lvl2pPr>
              <a:buNone/>
              <a:defRPr sz="3200">
                <a:solidFill>
                  <a:schemeClr val="bg1"/>
                </a:solidFill>
              </a:defRPr>
            </a:lvl2pPr>
            <a:lvl3pPr>
              <a:buNone/>
              <a:defRPr sz="3200">
                <a:solidFill>
                  <a:schemeClr val="bg1"/>
                </a:solidFill>
              </a:defRPr>
            </a:lvl3pPr>
            <a:lvl4pPr>
              <a:buNone/>
              <a:defRPr sz="3200">
                <a:solidFill>
                  <a:schemeClr val="bg1"/>
                </a:solidFill>
              </a:defRPr>
            </a:lvl4pPr>
            <a:lvl5pPr>
              <a:buNone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</a:t>
            </a:r>
          </a:p>
          <a:p>
            <a:pPr lvl="0"/>
            <a:r>
              <a:rPr lang="en-US" dirty="0"/>
              <a:t>  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EB8AD89-D52E-DC45-9B46-BF2E9D680A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0" y="1790700"/>
            <a:ext cx="6819899" cy="3089910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 algn="l">
              <a:buNone/>
              <a:defRPr sz="2800" b="0" i="1">
                <a:solidFill>
                  <a:srgbClr val="009845"/>
                </a:solidFill>
                <a:latin typeface="Aglet Slab" panose="020F0503030202040203" pitchFamily="34" charset="77"/>
                <a:ea typeface="Aglet Slab" panose="020F0503030202040203" pitchFamily="34" charset="77"/>
              </a:defRPr>
            </a:lvl1pPr>
          </a:lstStyle>
          <a:p>
            <a:r>
              <a:rPr lang="en-US" dirty="0"/>
              <a:t>Enter student quote here…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  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3F7AA07-834D-A240-9970-6A67F55A21C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04798" y="304800"/>
            <a:ext cx="3742743" cy="6248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33983A9-F503-E841-AA83-2ED8F0BA6FD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00" y="4730453"/>
            <a:ext cx="3543302" cy="83502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" b="0" i="0">
                <a:latin typeface="Montserrat" panose="00000500000000000000" pitchFamily="2" charset="0"/>
              </a:defRPr>
            </a:lvl1pPr>
            <a:lvl3pPr>
              <a:defRPr sz="1600" b="0" i="0">
                <a:latin typeface="Montserrat Light" pitchFamily="2" charset="77"/>
              </a:defRPr>
            </a:lvl3pPr>
            <a:lvl4pPr>
              <a:defRPr sz="1600" b="0" i="0">
                <a:latin typeface="Montserrat Light" pitchFamily="2" charset="77"/>
              </a:defRPr>
            </a:lvl4pPr>
            <a:lvl5pPr>
              <a:defRPr sz="1600" b="0" i="0">
                <a:latin typeface="Montserrat Light" pitchFamily="2" charset="77"/>
              </a:defRPr>
            </a:lvl5pPr>
          </a:lstStyle>
          <a:p>
            <a:pPr lvl="0"/>
            <a:r>
              <a:rPr lang="en-US" sz="1600" dirty="0"/>
              <a:t>Student name</a:t>
            </a:r>
          </a:p>
          <a:p>
            <a:pPr lvl="0"/>
            <a:r>
              <a:rPr lang="en-US" sz="1600" dirty="0"/>
              <a:t>Program, Year</a:t>
            </a:r>
          </a:p>
          <a:p>
            <a:pPr lvl="0"/>
            <a:r>
              <a:rPr lang="en-US" sz="1600" dirty="0"/>
              <a:t>University / College</a:t>
            </a: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AACF363F-0ED2-F443-829A-408E6A3BC007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40"/>
            <a:ext cx="10972800" cy="601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spc="200" baseline="0">
                <a:solidFill>
                  <a:schemeClr val="bg1"/>
                </a:solidFill>
                <a:latin typeface="TitlingGothicFB Comp Standard" panose="02000506030000020004" pitchFamily="2" charset="77"/>
                <a:ea typeface="+mj-ea"/>
                <a:cs typeface="+mj-cs"/>
              </a:defRPr>
            </a:lvl1pPr>
          </a:lstStyle>
          <a:p>
            <a:endParaRPr lang="en-US" sz="2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3F2795-9ECF-0D43-A733-378B46AA01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5A81D52-4E02-43E0-919C-D5D823B3D1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6613" y="6012442"/>
            <a:ext cx="842939" cy="36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70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Column, List and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D1A7891-CC97-5343-9945-291F903B7409}"/>
              </a:ext>
            </a:extLst>
          </p:cNvPr>
          <p:cNvSpPr/>
          <p:nvPr userDrawn="1"/>
        </p:nvSpPr>
        <p:spPr>
          <a:xfrm>
            <a:off x="0" y="0"/>
            <a:ext cx="5067300" cy="6858000"/>
          </a:xfrm>
          <a:prstGeom prst="rect">
            <a:avLst/>
          </a:prstGeom>
          <a:solidFill>
            <a:srgbClr val="FFC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1F44C56-41E1-8F4E-A62F-A6578EA207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9000"/>
          </a:blip>
          <a:srcRect l="15480" t="34457" r="20454" b="8407"/>
          <a:stretch/>
        </p:blipFill>
        <p:spPr>
          <a:xfrm rot="5400000">
            <a:off x="-895352" y="895350"/>
            <a:ext cx="6858002" cy="5067301"/>
          </a:xfrm>
          <a:prstGeom prst="rect">
            <a:avLst/>
          </a:prstGeom>
          <a:effectLst/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F646A06-403A-7F4E-BFD2-ADDDF80637B7}"/>
              </a:ext>
            </a:extLst>
          </p:cNvPr>
          <p:cNvSpPr/>
          <p:nvPr userDrawn="1"/>
        </p:nvSpPr>
        <p:spPr>
          <a:xfrm>
            <a:off x="304801" y="304800"/>
            <a:ext cx="11582400" cy="6248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C02A5BA-48F3-F84F-A6A7-6A0575DE6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3AD79FD5-3291-4B42-BFA2-38C6055A017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04799" y="304800"/>
            <a:ext cx="4762502" cy="6248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81597D1-1FC0-9748-948A-B7E3612AE444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562601" y="2613024"/>
            <a:ext cx="2705099" cy="3201989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SzPct val="125000"/>
              <a:buFontTx/>
              <a:buBlip>
                <a:blip r:embed="rId3"/>
              </a:buBlip>
              <a:defRPr sz="1400" b="0">
                <a:latin typeface="Montserrat" panose="00000500000000000000" pitchFamily="2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</a:lstStyle>
          <a:p>
            <a:pPr lvl="0"/>
            <a:r>
              <a:rPr lang="en-US" dirty="0"/>
              <a:t> For Spring 2018</a:t>
            </a:r>
          </a:p>
          <a:p>
            <a:pPr lvl="0"/>
            <a:r>
              <a:rPr lang="en-US" dirty="0"/>
              <a:t> 89% engaged</a:t>
            </a:r>
          </a:p>
          <a:p>
            <a:pPr lvl="0"/>
            <a:r>
              <a:rPr lang="en-US" dirty="0"/>
              <a:t> They were somewhat </a:t>
            </a:r>
          </a:p>
          <a:p>
            <a:pPr lvl="0"/>
            <a:r>
              <a:rPr lang="en-US" dirty="0"/>
              <a:t> Very satisfied</a:t>
            </a:r>
          </a:p>
          <a:p>
            <a:pPr lvl="0"/>
            <a:r>
              <a:rPr lang="en-US" dirty="0"/>
              <a:t> Over scheduled</a:t>
            </a:r>
          </a:p>
          <a:p>
            <a:pPr lvl="0"/>
            <a:r>
              <a:rPr lang="en-US" dirty="0"/>
              <a:t> More activity options 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120D6444-72B3-464F-B116-23D5EFCC579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672513" y="2609635"/>
            <a:ext cx="2705099" cy="240347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1">
                <a:latin typeface="Aglet Slab Semibold" panose="020F0503030202040203" pitchFamily="34" charset="77"/>
                <a:ea typeface="Aglet Slab Semibold" panose="020F0503030202040203" pitchFamily="34" charset="77"/>
              </a:defRPr>
            </a:lvl1pPr>
            <a:lvl2pPr>
              <a:defRPr sz="1800" b="0" i="1">
                <a:latin typeface="Aglet Slab Semibold" panose="020F0503030202040203" pitchFamily="34" charset="77"/>
                <a:ea typeface="Aglet Slab Semibold" panose="020F0503030202040203" pitchFamily="34" charset="77"/>
              </a:defRPr>
            </a:lvl2pPr>
            <a:lvl3pPr>
              <a:defRPr sz="1800" b="0" i="1">
                <a:latin typeface="Aglet Slab Semibold" panose="020F0503030202040203" pitchFamily="34" charset="77"/>
                <a:ea typeface="Aglet Slab Semibold" panose="020F0503030202040203" pitchFamily="34" charset="77"/>
              </a:defRPr>
            </a:lvl3pPr>
            <a:lvl4pPr>
              <a:defRPr sz="1800" b="0" i="1">
                <a:latin typeface="Aglet Slab Semibold" panose="020F0503030202040203" pitchFamily="34" charset="77"/>
                <a:ea typeface="Aglet Slab Semibold" panose="020F0503030202040203" pitchFamily="34" charset="77"/>
              </a:defRPr>
            </a:lvl4pPr>
            <a:lvl5pPr>
              <a:defRPr sz="1800" b="0" i="1">
                <a:latin typeface="Aglet Slab Semibold" panose="020F0503030202040203" pitchFamily="34" charset="77"/>
                <a:ea typeface="Aglet Slab Semibold" panose="020F0503030202040203" pitchFamily="34" charset="77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0" i="1" dirty="0">
                <a:solidFill>
                  <a:srgbClr val="A25EB5"/>
                </a:solidFill>
                <a:latin typeface="Aglet Slab" panose="020F0503030202040203" pitchFamily="34" charset="77"/>
                <a:ea typeface="Aglet Slab" panose="020F0503030202040203" pitchFamily="34" charset="77"/>
              </a:rPr>
              <a:t>“Student quote here… 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6B37AE8D-8834-BF41-B09C-AB0F7B2B488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72513" y="4970702"/>
            <a:ext cx="2705099" cy="87312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200">
                <a:latin typeface="Montserrat" panose="00000500000000000000" pitchFamily="2" charset="0"/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Student name</a:t>
            </a:r>
          </a:p>
          <a:p>
            <a:pPr lvl="0"/>
            <a:r>
              <a:rPr lang="en-US" dirty="0"/>
              <a:t>Program, Year</a:t>
            </a:r>
          </a:p>
          <a:p>
            <a:pPr lvl="0"/>
            <a:r>
              <a:rPr lang="en-US" dirty="0"/>
              <a:t>University / College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DE5AAE7-3ECD-F144-B21D-AE64B9901D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2600" y="1248686"/>
            <a:ext cx="5829300" cy="1059538"/>
          </a:xfrm>
        </p:spPr>
        <p:txBody>
          <a:bodyPr/>
          <a:lstStyle/>
          <a:p>
            <a:r>
              <a:rPr lang="en-US" dirty="0"/>
              <a:t>DOUBLE COLUMN LIST PLUS QUOTE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EC846DB-0510-7B45-807E-615BBB74CBA9}"/>
              </a:ext>
            </a:extLst>
          </p:cNvPr>
          <p:cNvSpPr/>
          <p:nvPr userDrawn="1"/>
        </p:nvSpPr>
        <p:spPr>
          <a:xfrm>
            <a:off x="8449655" y="2590799"/>
            <a:ext cx="54364" cy="2684586"/>
          </a:xfrm>
          <a:prstGeom prst="rect">
            <a:avLst/>
          </a:prstGeom>
          <a:solidFill>
            <a:srgbClr val="DDE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B6E1FE4-9B41-4B2D-BE42-8B8A877F188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46613" y="6012442"/>
            <a:ext cx="842939" cy="36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657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08">
          <p15:clr>
            <a:srgbClr val="FBAE40"/>
          </p15:clr>
        </p15:guide>
        <p15:guide id="2" pos="5458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Slide with Graphics"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  <a:alpha val="1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27A027DD-E290-9C43-BFC6-334B3D066304}"/>
              </a:ext>
            </a:extLst>
          </p:cNvPr>
          <p:cNvSpPr/>
          <p:nvPr userDrawn="1"/>
        </p:nvSpPr>
        <p:spPr>
          <a:xfrm>
            <a:off x="0" y="0"/>
            <a:ext cx="7620000" cy="6858000"/>
          </a:xfrm>
          <a:prstGeom prst="rect">
            <a:avLst/>
          </a:prstGeom>
          <a:solidFill>
            <a:srgbClr val="009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CD07765-D69E-6C44-8361-1135545FDD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9000"/>
          </a:blip>
          <a:srcRect l="15480" t="5675" r="20454" b="8407"/>
          <a:stretch/>
        </p:blipFill>
        <p:spPr>
          <a:xfrm rot="5400000">
            <a:off x="380998" y="-381000"/>
            <a:ext cx="6858002" cy="7620001"/>
          </a:xfrm>
          <a:prstGeom prst="rect">
            <a:avLst/>
          </a:prstGeom>
          <a:effectLst/>
        </p:spPr>
      </p:pic>
      <p:sp>
        <p:nvSpPr>
          <p:cNvPr id="19" name="Title 3">
            <a:extLst>
              <a:ext uri="{FF2B5EF4-FFF2-40B4-BE49-F238E27FC236}">
                <a16:creationId xmlns:a16="http://schemas.microsoft.com/office/drawing/2014/main" id="{AACF363F-0ED2-F443-829A-408E6A3BC007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40"/>
            <a:ext cx="10972800" cy="601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spc="200" baseline="0">
                <a:solidFill>
                  <a:schemeClr val="bg1"/>
                </a:solidFill>
                <a:latin typeface="TitlingGothicFB Comp Standard" panose="02000506030000020004" pitchFamily="2" charset="77"/>
                <a:ea typeface="+mj-ea"/>
                <a:cs typeface="+mj-cs"/>
              </a:defRPr>
            </a:lvl1pPr>
          </a:lstStyle>
          <a:p>
            <a:endParaRPr lang="en-US" sz="28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EE75F8D-5B6F-8041-849C-6B245998B30A}"/>
              </a:ext>
            </a:extLst>
          </p:cNvPr>
          <p:cNvSpPr/>
          <p:nvPr userDrawn="1"/>
        </p:nvSpPr>
        <p:spPr>
          <a:xfrm>
            <a:off x="304801" y="304800"/>
            <a:ext cx="11582400" cy="6248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39D5806-1E3B-194C-96E4-3C31D0BF34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5300" y="876301"/>
            <a:ext cx="3276599" cy="4952999"/>
          </a:xfrm>
        </p:spPr>
        <p:txBody>
          <a:bodyPr anchor="ctr" anchorCtr="0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SUMMARY OF KEY FINDINGS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3F2795-9ECF-0D43-A733-378B46AA01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7CD866-0EE7-344D-B617-513BAC748E8B}"/>
              </a:ext>
            </a:extLst>
          </p:cNvPr>
          <p:cNvSpPr/>
          <p:nvPr userDrawn="1"/>
        </p:nvSpPr>
        <p:spPr>
          <a:xfrm>
            <a:off x="304800" y="304800"/>
            <a:ext cx="7315200" cy="62483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itle 8">
            <a:extLst>
              <a:ext uri="{FF2B5EF4-FFF2-40B4-BE49-F238E27FC236}">
                <a16:creationId xmlns:a16="http://schemas.microsoft.com/office/drawing/2014/main" id="{A9843FDA-54E7-6E4C-B567-347CF30F8873}"/>
              </a:ext>
            </a:extLst>
          </p:cNvPr>
          <p:cNvSpPr txBox="1">
            <a:spLocks/>
          </p:cNvSpPr>
          <p:nvPr userDrawn="1"/>
        </p:nvSpPr>
        <p:spPr>
          <a:xfrm>
            <a:off x="1191479" y="1251380"/>
            <a:ext cx="758317" cy="77383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000" b="0" i="0" kern="1200" spc="150" baseline="0">
                <a:solidFill>
                  <a:srgbClr val="379BD7"/>
                </a:solidFill>
                <a:latin typeface="TitlingGothicFB Comp Standard" panose="02000506030000020004" pitchFamily="2" charset="77"/>
                <a:ea typeface="+mj-ea"/>
                <a:cs typeface="+mj-cs"/>
              </a:defRPr>
            </a:lvl1pPr>
          </a:lstStyle>
          <a:p>
            <a:endParaRPr lang="en-US" b="1" i="0" dirty="0">
              <a:solidFill>
                <a:schemeClr val="bg1"/>
              </a:solidFill>
              <a:latin typeface="TitlingGothicFB Wide" panose="02000507040000020004" pitchFamily="2" charset="77"/>
            </a:endParaRP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3C5093ED-4C17-8745-83BF-2AE94C5D95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18266" y="1506257"/>
            <a:ext cx="5006340" cy="91772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latin typeface="Montserrat Light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Many employers and colleges are recognizing international. The intercultural skills developed during an international educational.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B0D747BE-9E42-A044-B420-9353C05A77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04992" y="3229687"/>
            <a:ext cx="5019614" cy="85540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latin typeface="Montserrat Light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Many employers and colleges are recognizing international. The intercultural skills developed during an international educational.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CB58F03C-12C2-8C43-802E-67913AB5D66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04992" y="5022093"/>
            <a:ext cx="5019614" cy="80720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latin typeface="Montserrat Light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Many employers and colleges are recognizing international. The intercultural skills developed during an international educational.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E4A9DB35-4C55-964D-8832-EC0EFD00F7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04992" y="1107054"/>
            <a:ext cx="5006340" cy="1086171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 spc="0" baseline="0">
                <a:solidFill>
                  <a:srgbClr val="FF5F00"/>
                </a:solidFill>
                <a:latin typeface="Montserrat Medium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Students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5193E102-254D-DF41-B346-863D377435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4992" y="2853391"/>
            <a:ext cx="5006340" cy="37629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 spc="0" baseline="0">
                <a:solidFill>
                  <a:srgbClr val="A25EB5"/>
                </a:solidFill>
                <a:latin typeface="Montserrat Medium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Parents        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409798D6-C3D8-0A45-957E-950BFCA0FB1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04992" y="4702156"/>
            <a:ext cx="5006340" cy="1086171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 spc="0" baseline="0">
                <a:solidFill>
                  <a:srgbClr val="009845"/>
                </a:solidFill>
                <a:latin typeface="Montserrat Medium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Teachers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0D41E7BC-659C-420F-ABEF-7B1955FCF0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6613" y="6012442"/>
            <a:ext cx="842939" cy="36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2173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4800">
          <p15:clr>
            <a:srgbClr val="FBAE40"/>
          </p15:clr>
        </p15:guide>
        <p15:guide id="2" pos="511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List with Subheads and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27A027DD-E290-9C43-BFC6-334B3D066304}"/>
              </a:ext>
            </a:extLst>
          </p:cNvPr>
          <p:cNvSpPr/>
          <p:nvPr userDrawn="1"/>
        </p:nvSpPr>
        <p:spPr>
          <a:xfrm>
            <a:off x="-3313" y="0"/>
            <a:ext cx="4080012" cy="6858000"/>
          </a:xfrm>
          <a:prstGeom prst="rect">
            <a:avLst/>
          </a:prstGeom>
          <a:solidFill>
            <a:srgbClr val="FFC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A7DD6ED-6821-A24C-85A4-0D99C464A7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9000"/>
          </a:blip>
          <a:srcRect l="15480" t="45627" r="20454" b="8407"/>
          <a:stretch/>
        </p:blipFill>
        <p:spPr>
          <a:xfrm rot="5400000">
            <a:off x="-1390653" y="1390651"/>
            <a:ext cx="6858002" cy="4076699"/>
          </a:xfrm>
          <a:prstGeom prst="rect">
            <a:avLst/>
          </a:prstGeom>
          <a:effectLst/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B8EA0CF-7098-DA4E-8B9A-7B6338E544B7}"/>
              </a:ext>
            </a:extLst>
          </p:cNvPr>
          <p:cNvSpPr/>
          <p:nvPr userDrawn="1"/>
        </p:nvSpPr>
        <p:spPr>
          <a:xfrm>
            <a:off x="304801" y="304800"/>
            <a:ext cx="11582400" cy="6248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AACF363F-0ED2-F443-829A-408E6A3BC007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40"/>
            <a:ext cx="10972800" cy="601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spc="200" baseline="0">
                <a:solidFill>
                  <a:schemeClr val="bg1"/>
                </a:solidFill>
                <a:latin typeface="TitlingGothicFB Comp Standard" panose="02000506030000020004" pitchFamily="2" charset="77"/>
                <a:ea typeface="+mj-ea"/>
                <a:cs typeface="+mj-cs"/>
              </a:defRPr>
            </a:lvl1pPr>
          </a:lstStyle>
          <a:p>
            <a:endParaRPr lang="en-US" sz="2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D04FCE-B095-714E-8677-7E902ADED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C4FB0CF1-601A-D34B-804B-8550DF9A233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04799" y="304800"/>
            <a:ext cx="3771901" cy="6248400"/>
          </a:xfrm>
          <a:prstGeom prst="rect">
            <a:avLst/>
          </a:prstGeom>
          <a:effectLst/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CA9A5EB-EE13-8F45-A623-DB9FE6F0474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72000" y="5054216"/>
            <a:ext cx="6675833" cy="43973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1">
                <a:solidFill>
                  <a:srgbClr val="FF5F00"/>
                </a:solidFill>
                <a:latin typeface="Aglet Slab Light" panose="020F0403030202040203" pitchFamily="34" charset="77"/>
                <a:ea typeface="Aglet Slab Light" panose="020F0403030202040203" pitchFamily="34" charset="77"/>
              </a:defRPr>
            </a:lvl1pPr>
            <a:lvl2pPr>
              <a:defRPr sz="2000" b="0" i="1">
                <a:solidFill>
                  <a:srgbClr val="FF5F00"/>
                </a:solidFill>
                <a:latin typeface="Aglet Slab Light" panose="020F0403030202040203" pitchFamily="34" charset="77"/>
                <a:ea typeface="Aglet Slab Light" panose="020F0403030202040203" pitchFamily="34" charset="77"/>
              </a:defRPr>
            </a:lvl2pPr>
            <a:lvl3pPr>
              <a:defRPr sz="2000" b="0" i="1">
                <a:solidFill>
                  <a:srgbClr val="FF5F00"/>
                </a:solidFill>
                <a:latin typeface="Aglet Slab Light" panose="020F0403030202040203" pitchFamily="34" charset="77"/>
                <a:ea typeface="Aglet Slab Light" panose="020F0403030202040203" pitchFamily="34" charset="77"/>
              </a:defRPr>
            </a:lvl3pPr>
            <a:lvl4pPr>
              <a:defRPr sz="2000" b="0" i="1">
                <a:solidFill>
                  <a:srgbClr val="FF5F00"/>
                </a:solidFill>
                <a:latin typeface="Aglet Slab Light" panose="020F0403030202040203" pitchFamily="34" charset="77"/>
                <a:ea typeface="Aglet Slab Light" panose="020F0403030202040203" pitchFamily="34" charset="77"/>
              </a:defRPr>
            </a:lvl4pPr>
            <a:lvl5pPr>
              <a:defRPr sz="2000" b="0" i="1">
                <a:solidFill>
                  <a:srgbClr val="FF5F00"/>
                </a:solidFill>
                <a:latin typeface="Aglet Slab Light" panose="020F0403030202040203" pitchFamily="34" charset="77"/>
                <a:ea typeface="Aglet Slab Light" panose="020F0403030202040203" pitchFamily="34" charset="77"/>
              </a:defRPr>
            </a:lvl5pPr>
          </a:lstStyle>
          <a:p>
            <a:pPr lvl="0"/>
            <a:r>
              <a:rPr lang="en-US" dirty="0"/>
              <a:t>Consider a quote here… </a:t>
            </a:r>
          </a:p>
          <a:p>
            <a:pPr lvl="0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7FEE49C-19AF-C14F-99E4-7867289083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1248686"/>
            <a:ext cx="6819900" cy="1059538"/>
          </a:xfrm>
        </p:spPr>
        <p:txBody>
          <a:bodyPr/>
          <a:lstStyle/>
          <a:p>
            <a:r>
              <a:rPr lang="en-US" dirty="0"/>
              <a:t>DOUBLE LIST WITH SUBHEADS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0BB0AA2-4473-A849-851E-522141FEE6B9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4584700" y="3077805"/>
            <a:ext cx="3225800" cy="1816731"/>
          </a:xfrm>
        </p:spPr>
        <p:txBody>
          <a:bodyPr>
            <a:normAutofit/>
          </a:bodyPr>
          <a:lstStyle>
            <a:lvl1pPr marL="285750" indent="-285750">
              <a:spcBef>
                <a:spcPts val="0"/>
              </a:spcBef>
              <a:buSzPct val="125000"/>
              <a:buFontTx/>
              <a:buBlip>
                <a:blip r:embed="rId3"/>
              </a:buBlip>
              <a:defRPr sz="1400" b="0" i="0">
                <a:latin typeface="Montserrat" panose="00000500000000000000" pitchFamily="2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Best new programs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Top reviewed website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Most return participants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Instructions for moving </a:t>
            </a:r>
          </a:p>
          <a:p>
            <a:pPr lvl="0"/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8748A53-B8DE-FA40-8412-E462F51CA41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584700" y="2586002"/>
            <a:ext cx="3225801" cy="479425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accent2"/>
                </a:solidFill>
                <a:latin typeface="Montserrat Medium" pitchFamily="2" charset="7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Take-aways from 2018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6987B61B-2974-DC4A-A587-668FADC5760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178403" y="2586002"/>
            <a:ext cx="3246836" cy="479425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accent2"/>
                </a:solidFill>
                <a:latin typeface="Montserrat Medium" pitchFamily="2" charset="7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Predictions for 2019</a:t>
            </a:r>
          </a:p>
        </p:txBody>
      </p:sp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96C63AEA-1EC7-1F41-ABBE-56CB26D45345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8182923" y="3077805"/>
            <a:ext cx="3225800" cy="1816731"/>
          </a:xfrm>
        </p:spPr>
        <p:txBody>
          <a:bodyPr>
            <a:normAutofit/>
          </a:bodyPr>
          <a:lstStyle>
            <a:lvl1pPr marL="285750" indent="-285750">
              <a:spcBef>
                <a:spcPts val="0"/>
              </a:spcBef>
              <a:buSzPct val="125000"/>
              <a:buFontTx/>
              <a:buBlip>
                <a:blip r:embed="rId3"/>
              </a:buBlip>
              <a:defRPr sz="1400" b="0" i="0">
                <a:latin typeface="Montserrat" panose="00000500000000000000" pitchFamily="2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Best new programs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Top reviewed website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Most return participants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Instructions for moving </a:t>
            </a:r>
          </a:p>
          <a:p>
            <a:pPr lvl="0"/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938CE9D-F632-4C1A-97EC-27002651DED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46613" y="6012442"/>
            <a:ext cx="842939" cy="36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0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920">
          <p15:clr>
            <a:srgbClr val="FBAE40"/>
          </p15:clr>
        </p15:guide>
        <p15:guide id="2" pos="515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List Colored Side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E0BA45A-446D-9343-A766-74DDC7B03826}"/>
              </a:ext>
            </a:extLst>
          </p:cNvPr>
          <p:cNvSpPr/>
          <p:nvPr userDrawn="1"/>
        </p:nvSpPr>
        <p:spPr>
          <a:xfrm>
            <a:off x="304801" y="304800"/>
            <a:ext cx="11582400" cy="6248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7A027DD-E290-9C43-BFC6-334B3D066304}"/>
              </a:ext>
            </a:extLst>
          </p:cNvPr>
          <p:cNvSpPr/>
          <p:nvPr userDrawn="1"/>
        </p:nvSpPr>
        <p:spPr>
          <a:xfrm>
            <a:off x="0" y="0"/>
            <a:ext cx="4076700" cy="6890483"/>
          </a:xfrm>
          <a:prstGeom prst="rect">
            <a:avLst/>
          </a:prstGeom>
          <a:solidFill>
            <a:srgbClr val="A25E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40C3279-15AC-3F49-B5D1-65EB6D520F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9000"/>
          </a:blip>
          <a:srcRect l="15480" t="45627" r="20454" b="8407"/>
          <a:stretch/>
        </p:blipFill>
        <p:spPr>
          <a:xfrm rot="5400000">
            <a:off x="-1390653" y="1390651"/>
            <a:ext cx="6858002" cy="4076699"/>
          </a:xfrm>
          <a:prstGeom prst="rect">
            <a:avLst/>
          </a:prstGeom>
          <a:effectLst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0E0197D-28B7-C845-8952-007CBD936BF3}"/>
              </a:ext>
            </a:extLst>
          </p:cNvPr>
          <p:cNvSpPr/>
          <p:nvPr userDrawn="1"/>
        </p:nvSpPr>
        <p:spPr>
          <a:xfrm>
            <a:off x="304800" y="304800"/>
            <a:ext cx="3771901" cy="6248399"/>
          </a:xfrm>
          <a:prstGeom prst="rect">
            <a:avLst/>
          </a:prstGeom>
          <a:solidFill>
            <a:srgbClr val="A25EB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AACF363F-0ED2-F443-829A-408E6A3BC007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40"/>
            <a:ext cx="10972800" cy="601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spc="200" baseline="0">
                <a:solidFill>
                  <a:schemeClr val="bg1"/>
                </a:solidFill>
                <a:latin typeface="TitlingGothicFB Comp Standard" panose="02000506030000020004" pitchFamily="2" charset="77"/>
                <a:ea typeface="+mj-ea"/>
                <a:cs typeface="+mj-cs"/>
              </a:defRPr>
            </a:lvl1pPr>
          </a:lstStyle>
          <a:p>
            <a:endParaRPr lang="en-US" sz="28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25AAFCA-EF50-E342-AAFA-5C57CE2D53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700088"/>
            <a:ext cx="3028950" cy="5129211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Enter text here 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E9A328C9-5D71-0048-BB06-70574D8E20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85919" y="2601117"/>
            <a:ext cx="3212640" cy="3228182"/>
          </a:xfrm>
          <a:prstGeom prst="rect">
            <a:avLst/>
          </a:prstGeom>
        </p:spPr>
        <p:txBody>
          <a:bodyPr>
            <a:noAutofit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25000"/>
              <a:buFontTx/>
              <a:buBlip>
                <a:blip r:embed="rId3"/>
              </a:buBlip>
              <a:tabLst/>
              <a:defRPr sz="1600" b="0" i="0">
                <a:latin typeface="Montserrat" panose="00000500000000000000" pitchFamily="2" charset="0"/>
              </a:defRPr>
            </a:lvl1pPr>
            <a:lvl2pPr marL="74295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 sz="1400"/>
            </a:lvl2pPr>
            <a:lvl3pPr>
              <a:buFontTx/>
              <a:buBlip>
                <a:blip r:embed="rId4"/>
              </a:buBlip>
              <a:defRPr/>
            </a:lvl3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25000"/>
              <a:buFontTx/>
              <a:buBlip>
                <a:blip r:embed="rId3"/>
              </a:buBlip>
              <a:tabLst/>
              <a:defRPr/>
            </a:pPr>
            <a:r>
              <a:rPr lang="en-US" dirty="0"/>
              <a:t>Enter text here…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25000"/>
              <a:buFontTx/>
              <a:buBlip>
                <a:blip r:embed="rId3"/>
              </a:buBlip>
              <a:tabLst/>
              <a:defRPr/>
            </a:pPr>
            <a:r>
              <a:rPr lang="en-US" dirty="0"/>
              <a:t>Enter text here…</a:t>
            </a:r>
          </a:p>
          <a:p>
            <a:pPr marL="742950" marR="0" lvl="1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en-US" dirty="0"/>
              <a:t>Enter text here…</a:t>
            </a:r>
          </a:p>
          <a:p>
            <a:pPr marL="742950" marR="0" lvl="1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Enter text here… 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EAC518-FC47-B248-BFFA-AF90D568674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E828C5-1DF0-D348-A5F0-9FC09828D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DOUBLE LIST WITH </a:t>
            </a:r>
            <a:br>
              <a:rPr lang="en-US" dirty="0"/>
            </a:br>
            <a:r>
              <a:rPr lang="en-US" dirty="0"/>
              <a:t>COLORED SIDE PANEL COPY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14E86FF2-A6A7-CC44-937E-E0E3DE011E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84142" y="2601117"/>
            <a:ext cx="3212640" cy="3228182"/>
          </a:xfrm>
          <a:prstGeom prst="rect">
            <a:avLst/>
          </a:prstGeom>
        </p:spPr>
        <p:txBody>
          <a:bodyPr>
            <a:noAutofit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25000"/>
              <a:buFontTx/>
              <a:buBlip>
                <a:blip r:embed="rId3"/>
              </a:buBlip>
              <a:tabLst/>
              <a:defRPr sz="1600" b="0" i="0">
                <a:latin typeface="Montserrat" panose="00000500000000000000" pitchFamily="2" charset="0"/>
              </a:defRPr>
            </a:lvl1pPr>
            <a:lvl2pPr marL="74295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 sz="1400"/>
            </a:lvl2pPr>
            <a:lvl3pPr>
              <a:buFontTx/>
              <a:buBlip>
                <a:blip r:embed="rId4"/>
              </a:buBlip>
              <a:defRPr/>
            </a:lvl3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25000"/>
              <a:buFontTx/>
              <a:buBlip>
                <a:blip r:embed="rId3"/>
              </a:buBlip>
              <a:tabLst/>
              <a:defRPr/>
            </a:pPr>
            <a:r>
              <a:rPr lang="en-US" dirty="0"/>
              <a:t>Enter text here…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25000"/>
              <a:buFontTx/>
              <a:buBlip>
                <a:blip r:embed="rId3"/>
              </a:buBlip>
              <a:tabLst/>
              <a:defRPr/>
            </a:pPr>
            <a:r>
              <a:rPr lang="en-US" dirty="0"/>
              <a:t>Enter text here…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25000"/>
              <a:buFontTx/>
              <a:buBlip>
                <a:blip r:embed="rId3"/>
              </a:buBlip>
              <a:tabLst/>
              <a:defRPr/>
            </a:pPr>
            <a:r>
              <a:rPr lang="en-US" dirty="0"/>
              <a:t>Enter text here…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25000"/>
              <a:buFontTx/>
              <a:buBlip>
                <a:blip r:embed="rId3"/>
              </a:buBlip>
              <a:tabLst/>
              <a:defRPr/>
            </a:pPr>
            <a:r>
              <a:rPr lang="en-US" dirty="0"/>
              <a:t>Enter text here…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25000"/>
              <a:buFontTx/>
              <a:buBlip>
                <a:blip r:embed="rId3"/>
              </a:buBlip>
              <a:tabLst/>
              <a:defRPr/>
            </a:pPr>
            <a:r>
              <a:rPr lang="en-US" dirty="0"/>
              <a:t>Enter text here…</a:t>
            </a:r>
          </a:p>
          <a:p>
            <a:pPr marL="742950" marR="0" lvl="1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en-US" dirty="0"/>
              <a:t>Enter text here…</a:t>
            </a:r>
          </a:p>
          <a:p>
            <a:pPr marL="742950" marR="0" lvl="1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Enter text here…</a:t>
            </a:r>
          </a:p>
          <a:p>
            <a:pPr marL="742950" marR="0" lvl="1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02CBB33-76F1-47C4-8D3B-F634CAAA086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46613" y="6012442"/>
            <a:ext cx="842939" cy="36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3301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20">
          <p15:clr>
            <a:srgbClr val="FBAE40"/>
          </p15:clr>
        </p15:guide>
        <p15:guide id="2" pos="515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, Copy,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6D6CCD7-16A6-8A4C-8CA6-923DB7B82DAC}"/>
              </a:ext>
            </a:extLst>
          </p:cNvPr>
          <p:cNvSpPr/>
          <p:nvPr userDrawn="1"/>
        </p:nvSpPr>
        <p:spPr>
          <a:xfrm>
            <a:off x="1" y="0"/>
            <a:ext cx="5067299" cy="6858000"/>
          </a:xfrm>
          <a:prstGeom prst="rect">
            <a:avLst/>
          </a:prstGeom>
          <a:solidFill>
            <a:srgbClr val="005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9582605-D40C-9746-956B-EC20B72018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9000"/>
          </a:blip>
          <a:srcRect l="15480" t="34457" r="20454" b="8407"/>
          <a:stretch/>
        </p:blipFill>
        <p:spPr>
          <a:xfrm rot="5400000">
            <a:off x="-895354" y="895352"/>
            <a:ext cx="6858002" cy="5067298"/>
          </a:xfrm>
          <a:prstGeom prst="rect">
            <a:avLst/>
          </a:prstGeom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AF6646D-085A-6B4A-9B9F-B415299DF052}"/>
              </a:ext>
            </a:extLst>
          </p:cNvPr>
          <p:cNvSpPr/>
          <p:nvPr userDrawn="1"/>
        </p:nvSpPr>
        <p:spPr>
          <a:xfrm>
            <a:off x="8449655" y="2590799"/>
            <a:ext cx="54364" cy="2684586"/>
          </a:xfrm>
          <a:prstGeom prst="rect">
            <a:avLst/>
          </a:prstGeom>
          <a:solidFill>
            <a:srgbClr val="DDE3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57B98DA-1FCE-7F48-ACFF-BF419D9C5AB2}"/>
              </a:ext>
            </a:extLst>
          </p:cNvPr>
          <p:cNvSpPr/>
          <p:nvPr userDrawn="1"/>
        </p:nvSpPr>
        <p:spPr>
          <a:xfrm>
            <a:off x="304801" y="304800"/>
            <a:ext cx="4762499" cy="6248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6CF2C7-E8EB-AA48-BF61-911A01C8338A}"/>
              </a:ext>
            </a:extLst>
          </p:cNvPr>
          <p:cNvSpPr txBox="1"/>
          <p:nvPr userDrawn="1"/>
        </p:nvSpPr>
        <p:spPr>
          <a:xfrm>
            <a:off x="6238568" y="-353961"/>
            <a:ext cx="184731" cy="307777"/>
          </a:xfrm>
          <a:prstGeom prst="rect">
            <a:avLst/>
          </a:prstGeom>
        </p:spPr>
        <p:txBody>
          <a:bodyPr wrap="none" rtlCol="0" anchor="t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lang="en-US" sz="1400" b="0" i="0" dirty="0">
              <a:solidFill>
                <a:srgbClr val="505251"/>
              </a:solidFill>
              <a:latin typeface="Montserrat ExtraLight" pitchFamily="2" charset="77"/>
            </a:endParaRPr>
          </a:p>
        </p:txBody>
      </p:sp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E1FB7436-E530-BC48-B285-F66DF61226A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679667" y="2590800"/>
            <a:ext cx="2731282" cy="2120901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1">
                <a:latin typeface="Aglet Slab Semibold" panose="020F0503030202040203" pitchFamily="34" charset="77"/>
                <a:ea typeface="Aglet Slab Semibold" panose="020F0503030202040203" pitchFamily="34" charset="77"/>
              </a:defRPr>
            </a:lvl1pPr>
            <a:lvl2pPr>
              <a:defRPr sz="1800" b="0" i="1">
                <a:latin typeface="Aglet Slab Semibold" panose="020F0503030202040203" pitchFamily="34" charset="77"/>
                <a:ea typeface="Aglet Slab Semibold" panose="020F0503030202040203" pitchFamily="34" charset="77"/>
              </a:defRPr>
            </a:lvl2pPr>
            <a:lvl3pPr>
              <a:defRPr sz="1800" b="0" i="1">
                <a:latin typeface="Aglet Slab Semibold" panose="020F0503030202040203" pitchFamily="34" charset="77"/>
                <a:ea typeface="Aglet Slab Semibold" panose="020F0503030202040203" pitchFamily="34" charset="77"/>
              </a:defRPr>
            </a:lvl3pPr>
            <a:lvl4pPr>
              <a:defRPr sz="1800" b="0" i="1">
                <a:latin typeface="Aglet Slab Semibold" panose="020F0503030202040203" pitchFamily="34" charset="77"/>
                <a:ea typeface="Aglet Slab Semibold" panose="020F0503030202040203" pitchFamily="34" charset="77"/>
              </a:defRPr>
            </a:lvl4pPr>
            <a:lvl5pPr>
              <a:defRPr sz="1800" b="0" i="1">
                <a:latin typeface="Aglet Slab Semibold" panose="020F0503030202040203" pitchFamily="34" charset="77"/>
                <a:ea typeface="Aglet Slab Semibold" panose="020F0503030202040203" pitchFamily="34" charset="77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0" i="1" dirty="0">
                <a:solidFill>
                  <a:srgbClr val="A25EB5"/>
                </a:solidFill>
                <a:latin typeface="Aglet Slab" panose="020F0503030202040203" pitchFamily="34" charset="77"/>
                <a:ea typeface="Aglet Slab" panose="020F0503030202040203" pitchFamily="34" charset="77"/>
              </a:rPr>
              <a:t>“Student quote here…</a:t>
            </a:r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0D360E3E-1926-0B43-8927-5B1A4962FA2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79667" y="4932727"/>
            <a:ext cx="2731281" cy="896574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100">
                <a:latin typeface="Montserrat" panose="00000500000000000000" pitchFamily="2" charset="0"/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en-US" dirty="0"/>
              <a:t>Student name</a:t>
            </a:r>
          </a:p>
          <a:p>
            <a:pPr lvl="0"/>
            <a:r>
              <a:rPr lang="en-US" dirty="0"/>
              <a:t>Program, Year</a:t>
            </a:r>
          </a:p>
          <a:p>
            <a:pPr lvl="0"/>
            <a:r>
              <a:rPr lang="en-US" dirty="0"/>
              <a:t>University / College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5574-FAED-BE42-9587-68AC6E039A6D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F4F5341-5038-B040-937B-4A00B25F5B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8254" y="1248686"/>
            <a:ext cx="5833646" cy="1059538"/>
          </a:xfrm>
        </p:spPr>
        <p:txBody>
          <a:bodyPr/>
          <a:lstStyle/>
          <a:p>
            <a:r>
              <a:rPr lang="en-US" dirty="0"/>
              <a:t>TWO LINE TITLE WITH QUOTE AND CHART</a:t>
            </a:r>
          </a:p>
        </p:txBody>
      </p:sp>
      <p:sp>
        <p:nvSpPr>
          <p:cNvPr id="12" name="Chart Placeholder 11">
            <a:extLst>
              <a:ext uri="{FF2B5EF4-FFF2-40B4-BE49-F238E27FC236}">
                <a16:creationId xmlns:a16="http://schemas.microsoft.com/office/drawing/2014/main" id="{6211AB01-EC1A-E944-BE17-D026B589127E}"/>
              </a:ext>
            </a:extLst>
          </p:cNvPr>
          <p:cNvSpPr>
            <a:spLocks noGrp="1"/>
          </p:cNvSpPr>
          <p:nvPr>
            <p:ph type="chart" sz="quarter" idx="29"/>
          </p:nvPr>
        </p:nvSpPr>
        <p:spPr>
          <a:xfrm>
            <a:off x="800100" y="797068"/>
            <a:ext cx="3771900" cy="4952999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9" name="Content Placeholder 14">
            <a:extLst>
              <a:ext uri="{FF2B5EF4-FFF2-40B4-BE49-F238E27FC236}">
                <a16:creationId xmlns:a16="http://schemas.microsoft.com/office/drawing/2014/main" id="{7CD0447B-9446-C84A-BEDF-72AA5B11BBE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571713" y="2590800"/>
            <a:ext cx="2763115" cy="3276600"/>
          </a:xfrm>
        </p:spPr>
        <p:txBody>
          <a:bodyPr/>
          <a:lstStyle>
            <a:lvl1pPr>
              <a:lnSpc>
                <a:spcPct val="100000"/>
              </a:lnSpc>
              <a:spcBef>
                <a:spcPts val="800"/>
              </a:spcBef>
              <a:defRPr sz="1400" b="0" i="0">
                <a:latin typeface="Montserrat Light" pitchFamily="2" charset="77"/>
              </a:defRPr>
            </a:lvl1pPr>
            <a:lvl2pPr>
              <a:defRPr sz="1800" b="0" i="0">
                <a:latin typeface="Montserrat Light" pitchFamily="2" charset="77"/>
              </a:defRPr>
            </a:lvl2pPr>
            <a:lvl3pPr>
              <a:defRPr sz="1800" b="0" i="0">
                <a:latin typeface="Montserrat Light" pitchFamily="2" charset="77"/>
              </a:defRPr>
            </a:lvl3pPr>
            <a:lvl4pPr>
              <a:defRPr sz="1800" b="0" i="0">
                <a:latin typeface="Montserrat Light" pitchFamily="2" charset="77"/>
              </a:defRPr>
            </a:lvl4pPr>
            <a:lvl5pPr>
              <a:defRPr sz="1800" b="0" i="0">
                <a:latin typeface="Montserrat Light" pitchFamily="2" charset="77"/>
              </a:defRPr>
            </a:lvl5pPr>
          </a:lstStyle>
          <a:p>
            <a:pPr lvl="0"/>
            <a:r>
              <a:rPr lang="en-US" dirty="0"/>
              <a:t>Enter text here… </a:t>
            </a:r>
          </a:p>
        </p:txBody>
      </p:sp>
    </p:spTree>
    <p:extLst>
      <p:ext uri="{BB962C8B-B14F-4D97-AF65-F5344CB8AC3E}">
        <p14:creationId xmlns:p14="http://schemas.microsoft.com/office/powerpoint/2010/main" val="20466912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32">
          <p15:clr>
            <a:srgbClr val="FBAE40"/>
          </p15:clr>
        </p15:guide>
        <p15:guide id="2" pos="544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6D6CCD7-16A6-8A4C-8CA6-923DB7B82DAC}"/>
              </a:ext>
            </a:extLst>
          </p:cNvPr>
          <p:cNvSpPr/>
          <p:nvPr userDrawn="1"/>
        </p:nvSpPr>
        <p:spPr>
          <a:xfrm>
            <a:off x="0" y="0"/>
            <a:ext cx="5068253" cy="6858000"/>
          </a:xfrm>
          <a:prstGeom prst="rect">
            <a:avLst/>
          </a:prstGeom>
          <a:solidFill>
            <a:srgbClr val="005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49D2D69-6C58-2C4B-B6EE-3CC82D5C9D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9000"/>
          </a:blip>
          <a:srcRect l="15480" t="34457" r="20454" b="8407"/>
          <a:stretch/>
        </p:blipFill>
        <p:spPr>
          <a:xfrm rot="5400000">
            <a:off x="-895354" y="895352"/>
            <a:ext cx="6858002" cy="5067298"/>
          </a:xfrm>
          <a:prstGeom prst="rect">
            <a:avLst/>
          </a:prstGeom>
          <a:effectLst/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57B98DA-1FCE-7F48-ACFF-BF419D9C5AB2}"/>
              </a:ext>
            </a:extLst>
          </p:cNvPr>
          <p:cNvSpPr/>
          <p:nvPr userDrawn="1"/>
        </p:nvSpPr>
        <p:spPr>
          <a:xfrm>
            <a:off x="304800" y="304800"/>
            <a:ext cx="4762502" cy="62483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C1A87B0-3228-8C46-BB67-D747681296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2600" y="1248686"/>
            <a:ext cx="5829300" cy="1059538"/>
          </a:xfrm>
        </p:spPr>
        <p:txBody>
          <a:bodyPr/>
          <a:lstStyle/>
          <a:p>
            <a:r>
              <a:rPr lang="en-US" dirty="0"/>
              <a:t>SINGLE LINE CHART, LIST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A326BF-3CDB-E042-83AA-5A6418CBF8A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hart Placeholder 11">
            <a:extLst>
              <a:ext uri="{FF2B5EF4-FFF2-40B4-BE49-F238E27FC236}">
                <a16:creationId xmlns:a16="http://schemas.microsoft.com/office/drawing/2014/main" id="{EBC13E7A-C1DC-D044-8120-396B0C364AC0}"/>
              </a:ext>
            </a:extLst>
          </p:cNvPr>
          <p:cNvSpPr>
            <a:spLocks noGrp="1"/>
          </p:cNvSpPr>
          <p:nvPr>
            <p:ph type="chart" sz="quarter" idx="29"/>
          </p:nvPr>
        </p:nvSpPr>
        <p:spPr>
          <a:xfrm>
            <a:off x="800101" y="876300"/>
            <a:ext cx="3771900" cy="4952999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A4E185-F1A0-DD46-A069-A9C7C9131A44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5561639" y="3064294"/>
            <a:ext cx="5829300" cy="2871142"/>
          </a:xfr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25000"/>
              <a:buFontTx/>
              <a:buBlip>
                <a:blip r:embed="rId3"/>
              </a:buBlip>
              <a:tabLst/>
              <a:defRPr>
                <a:latin typeface="Montserrat" panose="00000500000000000000" pitchFamily="2" charset="0"/>
              </a:defRPr>
            </a:lvl1pPr>
            <a:lvl2pPr marL="74295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lvl2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25000"/>
              <a:buFontTx/>
              <a:buBlip>
                <a:blip r:embed="rId3"/>
              </a:buBlip>
              <a:tabLst/>
              <a:defRPr/>
            </a:pPr>
            <a:r>
              <a:rPr lang="en-US" dirty="0"/>
              <a:t>Enter text here…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25000"/>
              <a:buFontTx/>
              <a:buBlip>
                <a:blip r:embed="rId3"/>
              </a:buBlip>
              <a:tabLst/>
              <a:defRPr/>
            </a:pPr>
            <a:r>
              <a:rPr lang="en-US" dirty="0"/>
              <a:t>Enter text here…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25000"/>
              <a:buFontTx/>
              <a:buBlip>
                <a:blip r:embed="rId3"/>
              </a:buBlip>
              <a:tabLst/>
              <a:defRPr/>
            </a:pPr>
            <a:r>
              <a:rPr lang="en-US" dirty="0"/>
              <a:t>Enter text here…</a:t>
            </a:r>
          </a:p>
          <a:p>
            <a:pPr marL="742950" marR="0" lvl="1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Enter text here… </a:t>
            </a: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AA045CD1-9676-D2C6-05F3-BFF7CC33AB2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562596" y="2590800"/>
            <a:ext cx="5829303" cy="473494"/>
          </a:xfrm>
        </p:spPr>
        <p:txBody>
          <a:bodyPr/>
          <a:lstStyle>
            <a:lvl1pPr>
              <a:defRPr b="0" i="0">
                <a:solidFill>
                  <a:srgbClr val="FF5F00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Content starts here – this is the default subhead</a:t>
            </a:r>
          </a:p>
        </p:txBody>
      </p:sp>
    </p:spTree>
    <p:extLst>
      <p:ext uri="{BB962C8B-B14F-4D97-AF65-F5344CB8AC3E}">
        <p14:creationId xmlns:p14="http://schemas.microsoft.com/office/powerpoint/2010/main" val="36045811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Chart,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AC8511F-DB9C-0947-AA2D-714390C8A1D0}"/>
              </a:ext>
            </a:extLst>
          </p:cNvPr>
          <p:cNvSpPr/>
          <p:nvPr userDrawn="1"/>
        </p:nvSpPr>
        <p:spPr>
          <a:xfrm>
            <a:off x="0" y="0"/>
            <a:ext cx="6057900" cy="6858000"/>
          </a:xfrm>
          <a:prstGeom prst="rect">
            <a:avLst/>
          </a:prstGeom>
          <a:solidFill>
            <a:srgbClr val="7222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2B1E06C-0458-4548-A751-70E53F25A2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9000"/>
          </a:blip>
          <a:srcRect l="15480" t="23288" r="20454" b="8407"/>
          <a:stretch/>
        </p:blipFill>
        <p:spPr>
          <a:xfrm rot="5400000">
            <a:off x="-400051" y="400049"/>
            <a:ext cx="6858002" cy="6057900"/>
          </a:xfrm>
          <a:prstGeom prst="rect">
            <a:avLst/>
          </a:prstGeom>
          <a:effectLst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90420A9-5687-7C49-9A7E-06AE5F3CFAA7}"/>
              </a:ext>
            </a:extLst>
          </p:cNvPr>
          <p:cNvSpPr/>
          <p:nvPr userDrawn="1"/>
        </p:nvSpPr>
        <p:spPr>
          <a:xfrm>
            <a:off x="310584" y="304800"/>
            <a:ext cx="5747316" cy="6248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47A8FA-EA11-434D-B4F0-494AA2A2481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F24ADD0-0F57-684F-A0C0-E784903E93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199" y="1248686"/>
            <a:ext cx="4838701" cy="1059538"/>
          </a:xfrm>
        </p:spPr>
        <p:txBody>
          <a:bodyPr/>
          <a:lstStyle/>
          <a:p>
            <a:r>
              <a:rPr lang="en-US" dirty="0"/>
              <a:t>CHART WIDE WITH BODY COPY</a:t>
            </a:r>
          </a:p>
        </p:txBody>
      </p:sp>
      <p:sp>
        <p:nvSpPr>
          <p:cNvPr id="13" name="Content Placeholder 14">
            <a:extLst>
              <a:ext uri="{FF2B5EF4-FFF2-40B4-BE49-F238E27FC236}">
                <a16:creationId xmlns:a16="http://schemas.microsoft.com/office/drawing/2014/main" id="{E3D0843D-4F1E-F947-BE55-2BC2E15138D0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553200" y="2590800"/>
            <a:ext cx="4838700" cy="3276600"/>
          </a:xfrm>
        </p:spPr>
        <p:txBody>
          <a:bodyPr/>
          <a:lstStyle>
            <a:lvl1pPr>
              <a:lnSpc>
                <a:spcPct val="100000"/>
              </a:lnSpc>
              <a:spcBef>
                <a:spcPts val="800"/>
              </a:spcBef>
              <a:defRPr sz="1800" b="0" i="0">
                <a:latin typeface="Montserrat" panose="00000500000000000000" pitchFamily="2" charset="0"/>
              </a:defRPr>
            </a:lvl1pPr>
            <a:lvl2pPr>
              <a:defRPr sz="1800" b="0" i="0">
                <a:latin typeface="Montserrat Light" pitchFamily="2" charset="77"/>
              </a:defRPr>
            </a:lvl2pPr>
            <a:lvl3pPr>
              <a:defRPr sz="1800" b="0" i="0">
                <a:latin typeface="Montserrat Light" pitchFamily="2" charset="77"/>
              </a:defRPr>
            </a:lvl3pPr>
            <a:lvl4pPr>
              <a:defRPr sz="1800" b="0" i="0">
                <a:latin typeface="Montserrat Light" pitchFamily="2" charset="77"/>
              </a:defRPr>
            </a:lvl4pPr>
            <a:lvl5pPr>
              <a:defRPr sz="1800" b="0" i="0">
                <a:latin typeface="Montserrat Light" pitchFamily="2" charset="77"/>
              </a:defRPr>
            </a:lvl5pPr>
          </a:lstStyle>
          <a:p>
            <a:pPr lvl="0"/>
            <a:r>
              <a:rPr lang="en-US" dirty="0"/>
              <a:t>Enter text here… </a:t>
            </a:r>
          </a:p>
          <a:p>
            <a:pPr lvl="0"/>
            <a:endParaRPr lang="en-US" dirty="0"/>
          </a:p>
        </p:txBody>
      </p:sp>
      <p:sp>
        <p:nvSpPr>
          <p:cNvPr id="11" name="Chart Placeholder 11">
            <a:extLst>
              <a:ext uri="{FF2B5EF4-FFF2-40B4-BE49-F238E27FC236}">
                <a16:creationId xmlns:a16="http://schemas.microsoft.com/office/drawing/2014/main" id="{EBC13E7A-C1DC-D044-8120-396B0C364AC0}"/>
              </a:ext>
            </a:extLst>
          </p:cNvPr>
          <p:cNvSpPr>
            <a:spLocks noGrp="1"/>
          </p:cNvSpPr>
          <p:nvPr>
            <p:ph type="chart" sz="quarter" idx="29"/>
          </p:nvPr>
        </p:nvSpPr>
        <p:spPr>
          <a:xfrm>
            <a:off x="918763" y="1001943"/>
            <a:ext cx="4630458" cy="4952999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4746270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How to Forma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894755-9E02-2749-8749-8132CC9A2F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E078D0-29A4-4D43-95D2-9BB9A50374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597757"/>
            <a:ext cx="7315200" cy="105953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ONE LINE TITLE - MORE CONTENT</a:t>
            </a: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65ABFD0D-517D-1F4D-A9F8-4B071ABA53A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572000" y="1894970"/>
            <a:ext cx="6937830" cy="473494"/>
          </a:xfrm>
        </p:spPr>
        <p:txBody>
          <a:bodyPr/>
          <a:lstStyle>
            <a:lvl1pPr>
              <a:defRPr b="0" i="0">
                <a:solidFill>
                  <a:srgbClr val="FF5F00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Content starts here – this is the default subhead</a:t>
            </a:r>
          </a:p>
        </p:txBody>
      </p:sp>
      <p:sp>
        <p:nvSpPr>
          <p:cNvPr id="14" name="Content Placeholder 14">
            <a:extLst>
              <a:ext uri="{FF2B5EF4-FFF2-40B4-BE49-F238E27FC236}">
                <a16:creationId xmlns:a16="http://schemas.microsoft.com/office/drawing/2014/main" id="{D8354C93-5B8D-9645-8234-15F9E21E7F5D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572000" y="2397492"/>
            <a:ext cx="6937830" cy="3498936"/>
          </a:xfrm>
        </p:spPr>
        <p:txBody>
          <a:bodyPr/>
          <a:lstStyle>
            <a:lvl1pPr>
              <a:lnSpc>
                <a:spcPct val="150000"/>
              </a:lnSpc>
              <a:defRPr sz="1400" b="0" i="0">
                <a:latin typeface="Montserrat Light" pitchFamily="2" charset="77"/>
              </a:defRPr>
            </a:lvl1pPr>
            <a:lvl2pPr>
              <a:defRPr sz="1800" b="0" i="0">
                <a:latin typeface="Montserrat Light" pitchFamily="2" charset="77"/>
              </a:defRPr>
            </a:lvl2pPr>
            <a:lvl3pPr>
              <a:defRPr sz="1800" b="0" i="0">
                <a:latin typeface="Montserrat Light" pitchFamily="2" charset="77"/>
              </a:defRPr>
            </a:lvl3pPr>
            <a:lvl4pPr>
              <a:defRPr sz="1800" b="0" i="0">
                <a:latin typeface="Montserrat Light" pitchFamily="2" charset="77"/>
              </a:defRPr>
            </a:lvl4pPr>
            <a:lvl5pPr>
              <a:defRPr sz="1800" b="0" i="0">
                <a:latin typeface="Montserrat Light" pitchFamily="2" charset="77"/>
              </a:defRPr>
            </a:lvl5pPr>
          </a:lstStyle>
          <a:p>
            <a:pPr lvl="0"/>
            <a:r>
              <a:rPr lang="en-US" dirty="0"/>
              <a:t>Enter text here 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F0EBB45A-555A-7949-8602-F78259143A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8823" y="875270"/>
            <a:ext cx="3512409" cy="1028700"/>
          </a:xfrm>
        </p:spPr>
        <p:txBody>
          <a:bodyPr/>
          <a:lstStyle>
            <a:lvl1pPr>
              <a:defRPr b="1" i="0">
                <a:solidFill>
                  <a:srgbClr val="FF0000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1. HOW TO FORMAT TITLES </a:t>
            </a:r>
          </a:p>
        </p:txBody>
      </p:sp>
    </p:spTree>
    <p:extLst>
      <p:ext uri="{BB962C8B-B14F-4D97-AF65-F5344CB8AC3E}">
        <p14:creationId xmlns:p14="http://schemas.microsoft.com/office/powerpoint/2010/main" val="24417180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Chart,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AC8511F-DB9C-0947-AA2D-714390C8A1D0}"/>
              </a:ext>
            </a:extLst>
          </p:cNvPr>
          <p:cNvSpPr/>
          <p:nvPr userDrawn="1"/>
        </p:nvSpPr>
        <p:spPr>
          <a:xfrm>
            <a:off x="0" y="0"/>
            <a:ext cx="5562602" cy="6858000"/>
          </a:xfrm>
          <a:prstGeom prst="rect">
            <a:avLst/>
          </a:prstGeom>
          <a:solidFill>
            <a:srgbClr val="7222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2B1E06C-0458-4548-A751-70E53F25A2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9000"/>
          </a:blip>
          <a:srcRect l="15480" t="28873" r="20454" b="8407"/>
          <a:stretch/>
        </p:blipFill>
        <p:spPr>
          <a:xfrm rot="5400000">
            <a:off x="-647700" y="647699"/>
            <a:ext cx="6858002" cy="5562603"/>
          </a:xfrm>
          <a:prstGeom prst="rect">
            <a:avLst/>
          </a:prstGeom>
          <a:effectLst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90420A9-5687-7C49-9A7E-06AE5F3CFAA7}"/>
              </a:ext>
            </a:extLst>
          </p:cNvPr>
          <p:cNvSpPr/>
          <p:nvPr userDrawn="1"/>
        </p:nvSpPr>
        <p:spPr>
          <a:xfrm>
            <a:off x="310584" y="304800"/>
            <a:ext cx="5252018" cy="6248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47A8FA-EA11-434D-B4F0-494AA2A2481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F24ADD0-0F57-684F-A0C0-E784903E93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59842" y="1248686"/>
            <a:ext cx="5332058" cy="1059538"/>
          </a:xfrm>
        </p:spPr>
        <p:txBody>
          <a:bodyPr/>
          <a:lstStyle/>
          <a:p>
            <a:r>
              <a:rPr lang="en-US" dirty="0"/>
              <a:t>CHART MID WIDTH </a:t>
            </a:r>
            <a:br>
              <a:rPr lang="en-US" dirty="0"/>
            </a:br>
            <a:r>
              <a:rPr lang="en-US" dirty="0"/>
              <a:t>BODY COPY</a:t>
            </a:r>
          </a:p>
        </p:txBody>
      </p:sp>
      <p:sp>
        <p:nvSpPr>
          <p:cNvPr id="12" name="Content Placeholder 14">
            <a:extLst>
              <a:ext uri="{FF2B5EF4-FFF2-40B4-BE49-F238E27FC236}">
                <a16:creationId xmlns:a16="http://schemas.microsoft.com/office/drawing/2014/main" id="{FD58DD4D-1562-9440-9212-6CA8DE42B53A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079800" y="2590800"/>
            <a:ext cx="5332058" cy="3276600"/>
          </a:xfrm>
        </p:spPr>
        <p:txBody>
          <a:bodyPr/>
          <a:lstStyle>
            <a:lvl1pPr>
              <a:lnSpc>
                <a:spcPct val="100000"/>
              </a:lnSpc>
              <a:spcBef>
                <a:spcPts val="800"/>
              </a:spcBef>
              <a:defRPr sz="1800" b="0" i="0">
                <a:latin typeface="Montserrat" panose="00000500000000000000" pitchFamily="2" charset="0"/>
              </a:defRPr>
            </a:lvl1pPr>
            <a:lvl2pPr>
              <a:defRPr sz="1800" b="0" i="0">
                <a:latin typeface="Montserrat Light" pitchFamily="2" charset="77"/>
              </a:defRPr>
            </a:lvl2pPr>
            <a:lvl3pPr>
              <a:defRPr sz="1800" b="0" i="0">
                <a:latin typeface="Montserrat Light" pitchFamily="2" charset="77"/>
              </a:defRPr>
            </a:lvl3pPr>
            <a:lvl4pPr>
              <a:defRPr sz="1800" b="0" i="0">
                <a:latin typeface="Montserrat Light" pitchFamily="2" charset="77"/>
              </a:defRPr>
            </a:lvl4pPr>
            <a:lvl5pPr>
              <a:defRPr sz="1800" b="0" i="0">
                <a:latin typeface="Montserrat Light" pitchFamily="2" charset="77"/>
              </a:defRPr>
            </a:lvl5pPr>
          </a:lstStyle>
          <a:p>
            <a:pPr lvl="0"/>
            <a:r>
              <a:rPr lang="en-US" dirty="0"/>
              <a:t>Enter text here…</a:t>
            </a:r>
          </a:p>
          <a:p>
            <a:pPr lvl="0"/>
            <a:endParaRPr lang="en-US" dirty="0"/>
          </a:p>
        </p:txBody>
      </p:sp>
      <p:sp>
        <p:nvSpPr>
          <p:cNvPr id="20" name="Chart Placeholder 11">
            <a:extLst>
              <a:ext uri="{FF2B5EF4-FFF2-40B4-BE49-F238E27FC236}">
                <a16:creationId xmlns:a16="http://schemas.microsoft.com/office/drawing/2014/main" id="{EBC13E7A-C1DC-D044-8120-396B0C364AC0}"/>
              </a:ext>
            </a:extLst>
          </p:cNvPr>
          <p:cNvSpPr>
            <a:spLocks noGrp="1"/>
          </p:cNvSpPr>
          <p:nvPr>
            <p:ph type="chart" sz="quarter" idx="29"/>
          </p:nvPr>
        </p:nvSpPr>
        <p:spPr>
          <a:xfrm>
            <a:off x="918763" y="1001943"/>
            <a:ext cx="4072046" cy="4952999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7195013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Chart,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AC8511F-DB9C-0947-AA2D-714390C8A1D0}"/>
              </a:ext>
            </a:extLst>
          </p:cNvPr>
          <p:cNvSpPr/>
          <p:nvPr userDrawn="1"/>
        </p:nvSpPr>
        <p:spPr>
          <a:xfrm>
            <a:off x="0" y="0"/>
            <a:ext cx="5067300" cy="6858000"/>
          </a:xfrm>
          <a:prstGeom prst="rect">
            <a:avLst/>
          </a:prstGeom>
          <a:solidFill>
            <a:srgbClr val="7222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2B1E06C-0458-4548-A751-70E53F25A2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9000"/>
          </a:blip>
          <a:srcRect l="15480" t="34392" r="20454" b="8407"/>
          <a:stretch/>
        </p:blipFill>
        <p:spPr>
          <a:xfrm rot="5400000">
            <a:off x="-892459" y="892459"/>
            <a:ext cx="6858002" cy="5073084"/>
          </a:xfrm>
          <a:prstGeom prst="rect">
            <a:avLst/>
          </a:prstGeom>
          <a:effectLst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90420A9-5687-7C49-9A7E-06AE5F3CFAA7}"/>
              </a:ext>
            </a:extLst>
          </p:cNvPr>
          <p:cNvSpPr/>
          <p:nvPr userDrawn="1"/>
        </p:nvSpPr>
        <p:spPr>
          <a:xfrm>
            <a:off x="310584" y="304800"/>
            <a:ext cx="4762500" cy="6248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47A8FA-EA11-434D-B4F0-494AA2A2481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F24ADD0-0F57-684F-A0C0-E784903E93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66485" y="1248686"/>
            <a:ext cx="5825415" cy="105953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CHART NARROW WITH BODY COPY</a:t>
            </a:r>
          </a:p>
        </p:txBody>
      </p:sp>
      <p:sp>
        <p:nvSpPr>
          <p:cNvPr id="13" name="Content Placeholder 14">
            <a:extLst>
              <a:ext uri="{FF2B5EF4-FFF2-40B4-BE49-F238E27FC236}">
                <a16:creationId xmlns:a16="http://schemas.microsoft.com/office/drawing/2014/main" id="{AD8C363E-6D38-7B49-9FDE-795D17E09020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5542785" y="2590800"/>
            <a:ext cx="5849115" cy="3276600"/>
          </a:xfrm>
        </p:spPr>
        <p:txBody>
          <a:bodyPr/>
          <a:lstStyle>
            <a:lvl1pPr>
              <a:lnSpc>
                <a:spcPct val="100000"/>
              </a:lnSpc>
              <a:spcBef>
                <a:spcPts val="800"/>
              </a:spcBef>
              <a:defRPr sz="1800" b="0" i="0">
                <a:latin typeface="Montserrat" panose="00000500000000000000" pitchFamily="2" charset="0"/>
              </a:defRPr>
            </a:lvl1pPr>
            <a:lvl2pPr>
              <a:defRPr sz="1800" b="0" i="0">
                <a:latin typeface="Montserrat Light" pitchFamily="2" charset="77"/>
              </a:defRPr>
            </a:lvl2pPr>
            <a:lvl3pPr>
              <a:defRPr sz="1800" b="0" i="0">
                <a:latin typeface="Montserrat Light" pitchFamily="2" charset="77"/>
              </a:defRPr>
            </a:lvl3pPr>
            <a:lvl4pPr>
              <a:defRPr sz="1800" b="0" i="0">
                <a:latin typeface="Montserrat Light" pitchFamily="2" charset="77"/>
              </a:defRPr>
            </a:lvl4pPr>
            <a:lvl5pPr>
              <a:defRPr sz="1800" b="0" i="0">
                <a:latin typeface="Montserrat Light" pitchFamily="2" charset="77"/>
              </a:defRPr>
            </a:lvl5pPr>
          </a:lstStyle>
          <a:p>
            <a:pPr lvl="0"/>
            <a:r>
              <a:rPr lang="en-US" dirty="0"/>
              <a:t>Enter text here… </a:t>
            </a:r>
          </a:p>
          <a:p>
            <a:pPr lvl="0"/>
            <a:endParaRPr lang="en-US" dirty="0"/>
          </a:p>
        </p:txBody>
      </p:sp>
      <p:sp>
        <p:nvSpPr>
          <p:cNvPr id="15" name="Chart Placeholder 11">
            <a:extLst>
              <a:ext uri="{FF2B5EF4-FFF2-40B4-BE49-F238E27FC236}">
                <a16:creationId xmlns:a16="http://schemas.microsoft.com/office/drawing/2014/main" id="{EBC13E7A-C1DC-D044-8120-396B0C364AC0}"/>
              </a:ext>
            </a:extLst>
          </p:cNvPr>
          <p:cNvSpPr>
            <a:spLocks noGrp="1"/>
          </p:cNvSpPr>
          <p:nvPr>
            <p:ph type="chart" sz="quarter" idx="29"/>
          </p:nvPr>
        </p:nvSpPr>
        <p:spPr>
          <a:xfrm>
            <a:off x="918763" y="1001943"/>
            <a:ext cx="3548535" cy="4952999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8442648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Chart,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AC8511F-DB9C-0947-AA2D-714390C8A1D0}"/>
              </a:ext>
            </a:extLst>
          </p:cNvPr>
          <p:cNvSpPr/>
          <p:nvPr userDrawn="1"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rgbClr val="7222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2B1E06C-0458-4548-A751-70E53F25A2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9000"/>
          </a:blip>
          <a:srcRect l="15480" t="40042" r="20454" b="8407"/>
          <a:stretch/>
        </p:blipFill>
        <p:spPr>
          <a:xfrm rot="5400000">
            <a:off x="-1143001" y="1143001"/>
            <a:ext cx="6858002" cy="4572000"/>
          </a:xfrm>
          <a:prstGeom prst="rect">
            <a:avLst/>
          </a:prstGeom>
          <a:effectLst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90420A9-5687-7C49-9A7E-06AE5F3CFAA7}"/>
              </a:ext>
            </a:extLst>
          </p:cNvPr>
          <p:cNvSpPr/>
          <p:nvPr userDrawn="1"/>
        </p:nvSpPr>
        <p:spPr>
          <a:xfrm>
            <a:off x="310584" y="304800"/>
            <a:ext cx="4261416" cy="6248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47A8FA-EA11-434D-B4F0-494AA2A2481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F24ADD0-0F57-684F-A0C0-E784903E93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3127" y="1248686"/>
            <a:ext cx="6318773" cy="105953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CHART COMPRESSED </a:t>
            </a:r>
            <a:br>
              <a:rPr lang="en-US" dirty="0"/>
            </a:br>
            <a:r>
              <a:rPr lang="en-US" dirty="0"/>
              <a:t>WITH BODY COPY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D3152E76-C5E3-5842-BDA4-2AF1FCCBD320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5073127" y="2590800"/>
            <a:ext cx="6318773" cy="3276600"/>
          </a:xfrm>
        </p:spPr>
        <p:txBody>
          <a:bodyPr/>
          <a:lstStyle>
            <a:lvl1pPr>
              <a:lnSpc>
                <a:spcPct val="100000"/>
              </a:lnSpc>
              <a:spcBef>
                <a:spcPts val="800"/>
              </a:spcBef>
              <a:defRPr sz="1800" b="0" i="0">
                <a:latin typeface="Montserrat" panose="00000500000000000000" pitchFamily="2" charset="0"/>
              </a:defRPr>
            </a:lvl1pPr>
            <a:lvl2pPr>
              <a:defRPr sz="1800" b="0" i="0">
                <a:latin typeface="Montserrat Light" pitchFamily="2" charset="77"/>
              </a:defRPr>
            </a:lvl2pPr>
            <a:lvl3pPr>
              <a:defRPr sz="1800" b="0" i="0">
                <a:latin typeface="Montserrat Light" pitchFamily="2" charset="77"/>
              </a:defRPr>
            </a:lvl3pPr>
            <a:lvl4pPr>
              <a:defRPr sz="1800" b="0" i="0">
                <a:latin typeface="Montserrat Light" pitchFamily="2" charset="77"/>
              </a:defRPr>
            </a:lvl4pPr>
            <a:lvl5pPr>
              <a:defRPr sz="1800" b="0" i="0">
                <a:latin typeface="Montserrat Light" pitchFamily="2" charset="77"/>
              </a:defRPr>
            </a:lvl5pPr>
          </a:lstStyle>
          <a:p>
            <a:pPr lvl="0"/>
            <a:r>
              <a:rPr lang="en-US" dirty="0"/>
              <a:t>Enter text here… </a:t>
            </a:r>
          </a:p>
          <a:p>
            <a:pPr lvl="0"/>
            <a:endParaRPr lang="en-US" dirty="0"/>
          </a:p>
        </p:txBody>
      </p:sp>
      <p:sp>
        <p:nvSpPr>
          <p:cNvPr id="13" name="Chart Placeholder 11">
            <a:extLst>
              <a:ext uri="{FF2B5EF4-FFF2-40B4-BE49-F238E27FC236}">
                <a16:creationId xmlns:a16="http://schemas.microsoft.com/office/drawing/2014/main" id="{EBC13E7A-C1DC-D044-8120-396B0C364AC0}"/>
              </a:ext>
            </a:extLst>
          </p:cNvPr>
          <p:cNvSpPr>
            <a:spLocks noGrp="1"/>
          </p:cNvSpPr>
          <p:nvPr>
            <p:ph type="chart" sz="quarter" idx="29"/>
          </p:nvPr>
        </p:nvSpPr>
        <p:spPr>
          <a:xfrm>
            <a:off x="918763" y="1001943"/>
            <a:ext cx="3073884" cy="4952999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4918749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27A027DD-E290-9C43-BFC6-334B3D066304}"/>
              </a:ext>
            </a:extLst>
          </p:cNvPr>
          <p:cNvSpPr/>
          <p:nvPr userDrawn="1"/>
        </p:nvSpPr>
        <p:spPr>
          <a:xfrm>
            <a:off x="6156" y="0"/>
            <a:ext cx="5594543" cy="6890482"/>
          </a:xfrm>
          <a:prstGeom prst="rect">
            <a:avLst/>
          </a:prstGeom>
          <a:solidFill>
            <a:srgbClr val="FFC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B4A9E425-665A-694C-8747-F005F303C6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9000"/>
          </a:blip>
          <a:srcRect l="15480" t="23288" r="20454" b="8407"/>
          <a:stretch/>
        </p:blipFill>
        <p:spPr>
          <a:xfrm rot="5400000">
            <a:off x="-400725" y="400051"/>
            <a:ext cx="6858002" cy="6057900"/>
          </a:xfrm>
          <a:prstGeom prst="rect">
            <a:avLst/>
          </a:prstGeom>
          <a:effectLst/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6AB0D991-C01B-234B-84F6-AF412C4F8283}"/>
              </a:ext>
            </a:extLst>
          </p:cNvPr>
          <p:cNvSpPr/>
          <p:nvPr userDrawn="1"/>
        </p:nvSpPr>
        <p:spPr>
          <a:xfrm>
            <a:off x="5565387" y="32484"/>
            <a:ext cx="6591299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60AFA70-12BA-B14F-8ED5-61C36D7EDB31}"/>
              </a:ext>
            </a:extLst>
          </p:cNvPr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AACF363F-0ED2-F443-829A-408E6A3BC007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40"/>
            <a:ext cx="10972800" cy="601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spc="200" baseline="0">
                <a:solidFill>
                  <a:schemeClr val="bg1"/>
                </a:solidFill>
                <a:latin typeface="TitlingGothicFB Comp Standard" panose="02000506030000020004" pitchFamily="2" charset="77"/>
                <a:ea typeface="+mj-ea"/>
                <a:cs typeface="+mj-cs"/>
              </a:defRPr>
            </a:lvl1pPr>
          </a:lstStyle>
          <a:p>
            <a:endParaRPr lang="en-US" sz="28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23F39C2-6E03-A548-AD62-60490116B1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513" y="3590240"/>
            <a:ext cx="618783" cy="61878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7253F2B-5745-3D45-B0DD-9BCDC6FD2AD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6513" y="5010507"/>
            <a:ext cx="533400" cy="4699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D7F1B4C-D36C-5244-8689-CF17DD7B4A3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46541" y="2292258"/>
            <a:ext cx="332157" cy="70457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2A96990-04A1-EE41-8141-DFC153AEAF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868" y="3661476"/>
            <a:ext cx="506330" cy="50633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0EAE9DD-AB82-0541-84BF-F2B9F875EB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39062" y="5004875"/>
            <a:ext cx="436464" cy="384504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A70789-A530-7E49-9E7C-563D9529F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7A29AB9B-1F56-D349-BADA-B9B079F1B61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13561" y="2318994"/>
            <a:ext cx="332157" cy="704576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742C71D6-D220-A444-B0E9-FC0008945D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01888" y="3688212"/>
            <a:ext cx="506330" cy="506330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8C1EE91A-0FD3-1F44-BFAE-23E542653A2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58220" y="5028356"/>
            <a:ext cx="436464" cy="384504"/>
          </a:xfrm>
          <a:prstGeom prst="rect">
            <a:avLst/>
          </a:prstGeom>
        </p:spPr>
      </p:pic>
      <p:sp>
        <p:nvSpPr>
          <p:cNvPr id="51" name="Text Placeholder 3">
            <a:extLst>
              <a:ext uri="{FF2B5EF4-FFF2-40B4-BE49-F238E27FC236}">
                <a16:creationId xmlns:a16="http://schemas.microsoft.com/office/drawing/2014/main" id="{7933F61D-7E54-8A46-8DA3-151C8BFD240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321364" y="1914363"/>
            <a:ext cx="4079875" cy="42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solidFill>
                  <a:srgbClr val="009845"/>
                </a:solidFill>
                <a:latin typeface="Montserrat Medium" pitchFamily="2" charset="77"/>
              </a:defRPr>
            </a:lvl1pPr>
            <a:lvl2pPr>
              <a:defRPr sz="2000" b="1" i="0">
                <a:solidFill>
                  <a:srgbClr val="009845"/>
                </a:solidFill>
                <a:latin typeface="Montserrat SemiBold" pitchFamily="2" charset="77"/>
              </a:defRPr>
            </a:lvl2pPr>
            <a:lvl3pPr>
              <a:defRPr sz="2000" b="1" i="0">
                <a:solidFill>
                  <a:srgbClr val="009845"/>
                </a:solidFill>
                <a:latin typeface="Montserrat SemiBold" pitchFamily="2" charset="77"/>
              </a:defRPr>
            </a:lvl3pPr>
            <a:lvl4pPr>
              <a:defRPr sz="2000" b="1" i="0">
                <a:solidFill>
                  <a:srgbClr val="009845"/>
                </a:solidFill>
                <a:latin typeface="Montserrat SemiBold" pitchFamily="2" charset="77"/>
              </a:defRPr>
            </a:lvl4pPr>
            <a:lvl5pPr>
              <a:defRPr sz="2000" b="1" i="0">
                <a:solidFill>
                  <a:srgbClr val="009845"/>
                </a:solidFill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5,000 Students</a:t>
            </a:r>
          </a:p>
        </p:txBody>
      </p:sp>
      <p:sp>
        <p:nvSpPr>
          <p:cNvPr id="53" name="Text Placeholder 3">
            <a:extLst>
              <a:ext uri="{FF2B5EF4-FFF2-40B4-BE49-F238E27FC236}">
                <a16:creationId xmlns:a16="http://schemas.microsoft.com/office/drawing/2014/main" id="{BB6BAC9D-4592-C24E-870E-4FE1455D08F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321364" y="3168106"/>
            <a:ext cx="4079875" cy="42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solidFill>
                  <a:srgbClr val="FF5F00"/>
                </a:solidFill>
                <a:latin typeface="Montserrat Medium" pitchFamily="2" charset="77"/>
              </a:defRPr>
            </a:lvl1pPr>
            <a:lvl2pPr>
              <a:defRPr sz="2000" b="1" i="0">
                <a:solidFill>
                  <a:srgbClr val="009845"/>
                </a:solidFill>
                <a:latin typeface="Montserrat SemiBold" pitchFamily="2" charset="77"/>
              </a:defRPr>
            </a:lvl2pPr>
            <a:lvl3pPr>
              <a:defRPr sz="2000" b="1" i="0">
                <a:solidFill>
                  <a:srgbClr val="009845"/>
                </a:solidFill>
                <a:latin typeface="Montserrat SemiBold" pitchFamily="2" charset="77"/>
              </a:defRPr>
            </a:lvl3pPr>
            <a:lvl4pPr>
              <a:defRPr sz="2000" b="1" i="0">
                <a:solidFill>
                  <a:srgbClr val="009845"/>
                </a:solidFill>
                <a:latin typeface="Montserrat SemiBold" pitchFamily="2" charset="77"/>
              </a:defRPr>
            </a:lvl4pPr>
            <a:lvl5pPr>
              <a:defRPr sz="2000" b="1" i="0">
                <a:solidFill>
                  <a:srgbClr val="009845"/>
                </a:solidFill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22,000 International Flights</a:t>
            </a:r>
          </a:p>
        </p:txBody>
      </p:sp>
      <p:sp>
        <p:nvSpPr>
          <p:cNvPr id="55" name="Text Placeholder 3">
            <a:extLst>
              <a:ext uri="{FF2B5EF4-FFF2-40B4-BE49-F238E27FC236}">
                <a16:creationId xmlns:a16="http://schemas.microsoft.com/office/drawing/2014/main" id="{275D7A95-C47A-DE49-A48D-6B985EBAAE0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321364" y="4426635"/>
            <a:ext cx="4079875" cy="42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solidFill>
                  <a:srgbClr val="379BD7"/>
                </a:solidFill>
                <a:latin typeface="Montserrat Medium" pitchFamily="2" charset="77"/>
              </a:defRPr>
            </a:lvl1pPr>
            <a:lvl2pPr>
              <a:defRPr sz="2000" b="1" i="0">
                <a:solidFill>
                  <a:srgbClr val="009845"/>
                </a:solidFill>
                <a:latin typeface="Montserrat SemiBold" pitchFamily="2" charset="77"/>
              </a:defRPr>
            </a:lvl2pPr>
            <a:lvl3pPr>
              <a:defRPr sz="2000" b="1" i="0">
                <a:solidFill>
                  <a:srgbClr val="009845"/>
                </a:solidFill>
                <a:latin typeface="Montserrat SemiBold" pitchFamily="2" charset="77"/>
              </a:defRPr>
            </a:lvl3pPr>
            <a:lvl4pPr>
              <a:defRPr sz="2000" b="1" i="0">
                <a:solidFill>
                  <a:srgbClr val="009845"/>
                </a:solidFill>
                <a:latin typeface="Montserrat SemiBold" pitchFamily="2" charset="77"/>
              </a:defRPr>
            </a:lvl4pPr>
            <a:lvl5pPr>
              <a:defRPr sz="2000" b="1" i="0">
                <a:solidFill>
                  <a:srgbClr val="009845"/>
                </a:solidFill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500 Home Stays</a:t>
            </a:r>
          </a:p>
        </p:txBody>
      </p:sp>
      <p:sp>
        <p:nvSpPr>
          <p:cNvPr id="65" name="Text Placeholder 8">
            <a:extLst>
              <a:ext uri="{FF2B5EF4-FFF2-40B4-BE49-F238E27FC236}">
                <a16:creationId xmlns:a16="http://schemas.microsoft.com/office/drawing/2014/main" id="{B748C814-4273-3F4C-81F8-A3855C45603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997210" y="2376743"/>
            <a:ext cx="3755892" cy="76847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Montserrat" panose="00000500000000000000" pitchFamily="2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Living abroad means a new environment and lifestyle—two things that can affect health.</a:t>
            </a:r>
          </a:p>
          <a:p>
            <a:pPr lvl="4"/>
            <a:endParaRPr lang="en-US" dirty="0"/>
          </a:p>
        </p:txBody>
      </p:sp>
      <p:sp>
        <p:nvSpPr>
          <p:cNvPr id="66" name="Text Placeholder 8">
            <a:extLst>
              <a:ext uri="{FF2B5EF4-FFF2-40B4-BE49-F238E27FC236}">
                <a16:creationId xmlns:a16="http://schemas.microsoft.com/office/drawing/2014/main" id="{2A08C12E-75FA-5240-80FD-40F16379021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97210" y="3618267"/>
            <a:ext cx="3755892" cy="809824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Montserrat" panose="00000500000000000000" pitchFamily="2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Living abroad means a new environment and lifestyle—two things that can affect health.</a:t>
            </a:r>
          </a:p>
          <a:p>
            <a:pPr lvl="0"/>
            <a:endParaRPr lang="en-US" dirty="0"/>
          </a:p>
          <a:p>
            <a:pPr lvl="4"/>
            <a:endParaRPr lang="en-US" dirty="0"/>
          </a:p>
        </p:txBody>
      </p:sp>
      <p:sp>
        <p:nvSpPr>
          <p:cNvPr id="67" name="Text Placeholder 8">
            <a:extLst>
              <a:ext uri="{FF2B5EF4-FFF2-40B4-BE49-F238E27FC236}">
                <a16:creationId xmlns:a16="http://schemas.microsoft.com/office/drawing/2014/main" id="{E0D84C1E-B331-634A-9385-FAD60F1B245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997210" y="4846635"/>
            <a:ext cx="3755892" cy="78160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Montserrat" panose="00000500000000000000" pitchFamily="2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Living abroad means a new environment and lifestyle—two things that can affect health.</a:t>
            </a:r>
          </a:p>
          <a:p>
            <a:pPr lvl="0"/>
            <a:endParaRPr lang="en-US" dirty="0"/>
          </a:p>
          <a:p>
            <a:pPr lvl="4"/>
            <a:endParaRPr lang="en-US" dirty="0"/>
          </a:p>
        </p:txBody>
      </p:sp>
      <p:sp>
        <p:nvSpPr>
          <p:cNvPr id="68" name="Text Placeholder 8">
            <a:extLst>
              <a:ext uri="{FF2B5EF4-FFF2-40B4-BE49-F238E27FC236}">
                <a16:creationId xmlns:a16="http://schemas.microsoft.com/office/drawing/2014/main" id="{F55069F9-2E48-0542-9526-D8B9EC33A51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325565" y="2376743"/>
            <a:ext cx="4075673" cy="76847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Montserrat" panose="00000500000000000000" pitchFamily="2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Living abroad means a new environment and lifestyle—two things that can affect health.</a:t>
            </a:r>
          </a:p>
          <a:p>
            <a:pPr lvl="0"/>
            <a:endParaRPr lang="en-US" dirty="0"/>
          </a:p>
          <a:p>
            <a:pPr lvl="4"/>
            <a:endParaRPr lang="en-US" dirty="0"/>
          </a:p>
        </p:txBody>
      </p:sp>
      <p:sp>
        <p:nvSpPr>
          <p:cNvPr id="69" name="Text Placeholder 8">
            <a:extLst>
              <a:ext uri="{FF2B5EF4-FFF2-40B4-BE49-F238E27FC236}">
                <a16:creationId xmlns:a16="http://schemas.microsoft.com/office/drawing/2014/main" id="{935535C6-9218-1A49-B1B3-18DAAE2BD4F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325566" y="3618267"/>
            <a:ext cx="4066334" cy="809824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Montserrat" panose="00000500000000000000" pitchFamily="2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Living abroad means a new environment and lifestyle—two things that can affect health.</a:t>
            </a:r>
          </a:p>
          <a:p>
            <a:pPr lvl="0"/>
            <a:endParaRPr lang="en-US" dirty="0"/>
          </a:p>
          <a:p>
            <a:pPr lvl="4"/>
            <a:endParaRPr lang="en-US" dirty="0"/>
          </a:p>
        </p:txBody>
      </p:sp>
      <p:sp>
        <p:nvSpPr>
          <p:cNvPr id="71" name="Text Placeholder 8">
            <a:extLst>
              <a:ext uri="{FF2B5EF4-FFF2-40B4-BE49-F238E27FC236}">
                <a16:creationId xmlns:a16="http://schemas.microsoft.com/office/drawing/2014/main" id="{01CED42F-F2B1-E34D-B5A8-EC5C6B47463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325566" y="4846635"/>
            <a:ext cx="4075672" cy="78160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Montserrat" panose="00000500000000000000" pitchFamily="2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Living abroad means a new environment and lifestyle—two things that can affect health.</a:t>
            </a:r>
          </a:p>
          <a:p>
            <a:pPr lvl="0"/>
            <a:endParaRPr lang="en-US" dirty="0"/>
          </a:p>
          <a:p>
            <a:pPr lvl="4"/>
            <a:endParaRPr lang="en-US" dirty="0"/>
          </a:p>
        </p:txBody>
      </p:sp>
      <p:sp>
        <p:nvSpPr>
          <p:cNvPr id="72" name="Text Placeholder 3">
            <a:extLst>
              <a:ext uri="{FF2B5EF4-FFF2-40B4-BE49-F238E27FC236}">
                <a16:creationId xmlns:a16="http://schemas.microsoft.com/office/drawing/2014/main" id="{A9548FC5-645E-A84B-819C-51836811C95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004298" y="1914363"/>
            <a:ext cx="3748804" cy="42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solidFill>
                  <a:srgbClr val="005CB9"/>
                </a:solidFill>
                <a:latin typeface="Montserrat Medium" pitchFamily="2" charset="77"/>
              </a:defRPr>
            </a:lvl1pPr>
            <a:lvl2pPr>
              <a:defRPr sz="2000" b="1" i="0">
                <a:solidFill>
                  <a:srgbClr val="009845"/>
                </a:solidFill>
                <a:latin typeface="Montserrat SemiBold" pitchFamily="2" charset="77"/>
              </a:defRPr>
            </a:lvl2pPr>
            <a:lvl3pPr>
              <a:defRPr sz="2000" b="1" i="0">
                <a:solidFill>
                  <a:srgbClr val="009845"/>
                </a:solidFill>
                <a:latin typeface="Montserrat SemiBold" pitchFamily="2" charset="77"/>
              </a:defRPr>
            </a:lvl3pPr>
            <a:lvl4pPr>
              <a:defRPr sz="2000" b="1" i="0">
                <a:solidFill>
                  <a:srgbClr val="009845"/>
                </a:solidFill>
                <a:latin typeface="Montserrat SemiBold" pitchFamily="2" charset="77"/>
              </a:defRPr>
            </a:lvl4pPr>
            <a:lvl5pPr>
              <a:defRPr sz="2000" b="1" i="0">
                <a:solidFill>
                  <a:srgbClr val="009845"/>
                </a:solidFill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3,000 Students</a:t>
            </a:r>
          </a:p>
        </p:txBody>
      </p:sp>
      <p:sp>
        <p:nvSpPr>
          <p:cNvPr id="73" name="Text Placeholder 3">
            <a:extLst>
              <a:ext uri="{FF2B5EF4-FFF2-40B4-BE49-F238E27FC236}">
                <a16:creationId xmlns:a16="http://schemas.microsoft.com/office/drawing/2014/main" id="{4E88B418-F4A3-1142-970C-A5C9960E7B7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004298" y="3168106"/>
            <a:ext cx="3748804" cy="42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solidFill>
                  <a:srgbClr val="A2D45E"/>
                </a:solidFill>
                <a:latin typeface="Montserrat Medium" pitchFamily="2" charset="77"/>
              </a:defRPr>
            </a:lvl1pPr>
            <a:lvl2pPr>
              <a:defRPr sz="2000" b="1" i="0">
                <a:solidFill>
                  <a:srgbClr val="009845"/>
                </a:solidFill>
                <a:latin typeface="Montserrat SemiBold" pitchFamily="2" charset="77"/>
              </a:defRPr>
            </a:lvl2pPr>
            <a:lvl3pPr>
              <a:defRPr sz="2000" b="1" i="0">
                <a:solidFill>
                  <a:srgbClr val="009845"/>
                </a:solidFill>
                <a:latin typeface="Montserrat SemiBold" pitchFamily="2" charset="77"/>
              </a:defRPr>
            </a:lvl3pPr>
            <a:lvl4pPr>
              <a:defRPr sz="2000" b="1" i="0">
                <a:solidFill>
                  <a:srgbClr val="009845"/>
                </a:solidFill>
                <a:latin typeface="Montserrat SemiBold" pitchFamily="2" charset="77"/>
              </a:defRPr>
            </a:lvl4pPr>
            <a:lvl5pPr>
              <a:defRPr sz="2000" b="1" i="0">
                <a:solidFill>
                  <a:srgbClr val="009845"/>
                </a:solidFill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14,000 International Flights</a:t>
            </a:r>
          </a:p>
        </p:txBody>
      </p:sp>
      <p:sp>
        <p:nvSpPr>
          <p:cNvPr id="74" name="Text Placeholder 3">
            <a:extLst>
              <a:ext uri="{FF2B5EF4-FFF2-40B4-BE49-F238E27FC236}">
                <a16:creationId xmlns:a16="http://schemas.microsoft.com/office/drawing/2014/main" id="{2A2B8DCF-FFC7-0048-9CFA-A2AD6BE3739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004298" y="4426635"/>
            <a:ext cx="3748804" cy="42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solidFill>
                  <a:srgbClr val="A25EB5"/>
                </a:solidFill>
                <a:latin typeface="Montserrat Medium" pitchFamily="2" charset="77"/>
              </a:defRPr>
            </a:lvl1pPr>
            <a:lvl2pPr>
              <a:defRPr sz="2000" b="1" i="0">
                <a:solidFill>
                  <a:srgbClr val="009845"/>
                </a:solidFill>
                <a:latin typeface="Montserrat SemiBold" pitchFamily="2" charset="77"/>
              </a:defRPr>
            </a:lvl2pPr>
            <a:lvl3pPr>
              <a:defRPr sz="2000" b="1" i="0">
                <a:solidFill>
                  <a:srgbClr val="009845"/>
                </a:solidFill>
                <a:latin typeface="Montserrat SemiBold" pitchFamily="2" charset="77"/>
              </a:defRPr>
            </a:lvl3pPr>
            <a:lvl4pPr>
              <a:defRPr sz="2000" b="1" i="0">
                <a:solidFill>
                  <a:srgbClr val="009845"/>
                </a:solidFill>
                <a:latin typeface="Montserrat SemiBold" pitchFamily="2" charset="77"/>
              </a:defRPr>
            </a:lvl4pPr>
            <a:lvl5pPr>
              <a:defRPr sz="2000" b="1" i="0">
                <a:solidFill>
                  <a:srgbClr val="009845"/>
                </a:solidFill>
                <a:latin typeface="Montserrat SemiBold" pitchFamily="2" charset="77"/>
              </a:defRPr>
            </a:lvl5pPr>
          </a:lstStyle>
          <a:p>
            <a:pPr lvl="0"/>
            <a:r>
              <a:rPr lang="en-US" dirty="0"/>
              <a:t>200 Home Stays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265652-3338-BA4F-94CA-2A23D88786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617214"/>
            <a:ext cx="10601138" cy="1059538"/>
          </a:xfrm>
        </p:spPr>
        <p:txBody>
          <a:bodyPr/>
          <a:lstStyle/>
          <a:p>
            <a:r>
              <a:rPr lang="en-US" dirty="0"/>
              <a:t>ONE LINE TITLE INFOGRAPHIC SLIDE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168098BC-1E34-40AF-B354-2AAF484A39A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146613" y="6012442"/>
            <a:ext cx="842939" cy="362108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8CB3D13-82FC-AB8A-074D-84661376921A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77021" y="2391221"/>
            <a:ext cx="1195387" cy="492125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37FDD5AB-55D7-521C-65B3-5B4E5FF75A80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83691" y="3618267"/>
            <a:ext cx="1195387" cy="492125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Picture Placeholder 16">
            <a:extLst>
              <a:ext uri="{FF2B5EF4-FFF2-40B4-BE49-F238E27FC236}">
                <a16:creationId xmlns:a16="http://schemas.microsoft.com/office/drawing/2014/main" id="{B385832E-1AC7-D88D-181C-6730DBED8C70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672800" y="4888268"/>
            <a:ext cx="1195387" cy="492125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Picture Placeholder 16">
            <a:extLst>
              <a:ext uri="{FF2B5EF4-FFF2-40B4-BE49-F238E27FC236}">
                <a16:creationId xmlns:a16="http://schemas.microsoft.com/office/drawing/2014/main" id="{9380F666-9E45-F0BD-C980-E30742A35908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5985552" y="2457654"/>
            <a:ext cx="1195387" cy="492125"/>
          </a:xfrm>
        </p:spPr>
        <p:txBody>
          <a:bodyPr/>
          <a:lstStyle/>
          <a:p>
            <a:endParaRPr lang="en-US"/>
          </a:p>
        </p:txBody>
      </p:sp>
      <p:sp>
        <p:nvSpPr>
          <p:cNvPr id="22" name="Picture Placeholder 16">
            <a:extLst>
              <a:ext uri="{FF2B5EF4-FFF2-40B4-BE49-F238E27FC236}">
                <a16:creationId xmlns:a16="http://schemas.microsoft.com/office/drawing/2014/main" id="{347E8D04-6C92-77CE-F5A1-D2F4C8E60D75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6004244" y="3608756"/>
            <a:ext cx="1195387" cy="492125"/>
          </a:xfrm>
        </p:spPr>
        <p:txBody>
          <a:bodyPr/>
          <a:lstStyle/>
          <a:p>
            <a:endParaRPr lang="en-US"/>
          </a:p>
        </p:txBody>
      </p:sp>
      <p:sp>
        <p:nvSpPr>
          <p:cNvPr id="23" name="Picture Placeholder 16">
            <a:extLst>
              <a:ext uri="{FF2B5EF4-FFF2-40B4-BE49-F238E27FC236}">
                <a16:creationId xmlns:a16="http://schemas.microsoft.com/office/drawing/2014/main" id="{5468D7D2-B3D0-BD3D-ED31-E76E21B84A5A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5927142" y="4850264"/>
            <a:ext cx="1195387" cy="492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5356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Only -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27A027DD-E290-9C43-BFC6-334B3D066304}"/>
              </a:ext>
            </a:extLst>
          </p:cNvPr>
          <p:cNvSpPr/>
          <p:nvPr userDrawn="1"/>
        </p:nvSpPr>
        <p:spPr>
          <a:xfrm>
            <a:off x="6156" y="0"/>
            <a:ext cx="5594543" cy="6890482"/>
          </a:xfrm>
          <a:prstGeom prst="rect">
            <a:avLst/>
          </a:prstGeom>
          <a:solidFill>
            <a:srgbClr val="FFC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B4A9E425-665A-694C-8747-F005F303C6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9000"/>
          </a:blip>
          <a:srcRect l="15480" t="23288" r="20454" b="8407"/>
          <a:stretch/>
        </p:blipFill>
        <p:spPr>
          <a:xfrm rot="5400000">
            <a:off x="-400725" y="400051"/>
            <a:ext cx="6858002" cy="6057900"/>
          </a:xfrm>
          <a:prstGeom prst="rect">
            <a:avLst/>
          </a:prstGeom>
          <a:effectLst/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6AB0D991-C01B-234B-84F6-AF412C4F8283}"/>
              </a:ext>
            </a:extLst>
          </p:cNvPr>
          <p:cNvSpPr/>
          <p:nvPr userDrawn="1"/>
        </p:nvSpPr>
        <p:spPr>
          <a:xfrm>
            <a:off x="5565387" y="32484"/>
            <a:ext cx="6591299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60AFA70-12BA-B14F-8ED5-61C36D7EDB31}"/>
              </a:ext>
            </a:extLst>
          </p:cNvPr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AACF363F-0ED2-F443-829A-408E6A3BC007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40"/>
            <a:ext cx="10972800" cy="601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spc="200" baseline="0">
                <a:solidFill>
                  <a:schemeClr val="bg1"/>
                </a:solidFill>
                <a:latin typeface="TitlingGothicFB Comp Standard" panose="02000506030000020004" pitchFamily="2" charset="77"/>
                <a:ea typeface="+mj-ea"/>
                <a:cs typeface="+mj-cs"/>
              </a:defRPr>
            </a:lvl1pPr>
          </a:lstStyle>
          <a:p>
            <a:endParaRPr lang="en-US" sz="28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23F39C2-6E03-A548-AD62-60490116B1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513" y="3590240"/>
            <a:ext cx="618783" cy="61878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7253F2B-5745-3D45-B0DD-9BCDC6FD2AD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6513" y="5010507"/>
            <a:ext cx="533400" cy="4699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D7F1B4C-D36C-5244-8689-CF17DD7B4A3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46541" y="2292258"/>
            <a:ext cx="332157" cy="70457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2A96990-04A1-EE41-8141-DFC153AEAF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868" y="3661476"/>
            <a:ext cx="506330" cy="50633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0EAE9DD-AB82-0541-84BF-F2B9F875EB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39062" y="5004875"/>
            <a:ext cx="436464" cy="384504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A70789-A530-7E49-9E7C-563D9529F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7A29AB9B-1F56-D349-BADA-B9B079F1B61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13561" y="2318994"/>
            <a:ext cx="332157" cy="704576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742C71D6-D220-A444-B0E9-FC0008945D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01888" y="3688212"/>
            <a:ext cx="506330" cy="506330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8C1EE91A-0FD3-1F44-BFAE-23E542653A2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58220" y="5028356"/>
            <a:ext cx="436464" cy="3845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265652-3338-BA4F-94CA-2A23D88786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4761" y="621032"/>
            <a:ext cx="10586477" cy="1059538"/>
          </a:xfrm>
        </p:spPr>
        <p:txBody>
          <a:bodyPr/>
          <a:lstStyle/>
          <a:p>
            <a:r>
              <a:rPr lang="en-US" dirty="0"/>
              <a:t>ONE LINE TITLE FULL CONTENT SLIDE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9F255043-DA4F-894A-9397-1EB8188DEE9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4761" y="1910465"/>
            <a:ext cx="3261939" cy="3300618"/>
          </a:xfrm>
          <a:prstGeom prst="rect">
            <a:avLst/>
          </a:prstGeom>
        </p:spPr>
        <p:txBody>
          <a:bodyPr>
            <a:noAutofit/>
          </a:bodyPr>
          <a:lstStyle>
            <a:lvl1pPr marL="457200" marR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25000"/>
              <a:buFontTx/>
              <a:buBlip>
                <a:blip r:embed="rId6"/>
              </a:buBlip>
              <a:tabLst/>
              <a:defRPr sz="1200" b="0" i="0"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 dirty="0"/>
              <a:t>Enter text here…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25000"/>
              <a:buFontTx/>
              <a:buBlip>
                <a:blip r:embed="rId6"/>
              </a:buBlip>
              <a:tabLst/>
              <a:defRPr/>
            </a:pPr>
            <a:r>
              <a:rPr lang="en-US" dirty="0"/>
              <a:t>Enter text here…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25000"/>
              <a:buFontTx/>
              <a:buBlip>
                <a:blip r:embed="rId6"/>
              </a:buBlip>
              <a:tabLst/>
              <a:defRPr/>
            </a:pPr>
            <a:r>
              <a:rPr lang="en-US" dirty="0"/>
              <a:t>Enter text here…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25000"/>
              <a:buFontTx/>
              <a:buBlip>
                <a:blip r:embed="rId6"/>
              </a:buBlip>
              <a:tabLst/>
              <a:defRPr/>
            </a:pPr>
            <a:r>
              <a:rPr lang="en-US" dirty="0"/>
              <a:t>Enter text here…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25000"/>
              <a:buFontTx/>
              <a:buBlip>
                <a:blip r:embed="rId6"/>
              </a:buBlip>
              <a:tabLst/>
              <a:defRPr/>
            </a:pPr>
            <a:r>
              <a:rPr lang="en-US" dirty="0"/>
              <a:t>Enter text here…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25000"/>
              <a:buFontTx/>
              <a:buBlip>
                <a:blip r:embed="rId6"/>
              </a:buBlip>
              <a:tabLst/>
              <a:defRPr/>
            </a:pPr>
            <a:r>
              <a:rPr lang="en-US" dirty="0"/>
              <a:t>Enter text here…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25000"/>
              <a:buFontTx/>
              <a:buBlip>
                <a:blip r:embed="rId6"/>
              </a:buBlip>
              <a:tabLst/>
              <a:defRPr/>
            </a:pPr>
            <a:r>
              <a:rPr lang="en-US" dirty="0"/>
              <a:t>Enter text here…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25000"/>
              <a:buFontTx/>
              <a:buBlip>
                <a:blip r:embed="rId6"/>
              </a:buBlip>
              <a:tabLst/>
              <a:defRPr/>
            </a:pPr>
            <a:r>
              <a:rPr lang="en-US" dirty="0"/>
              <a:t>Enter text here…</a:t>
            </a:r>
          </a:p>
          <a:p>
            <a:pPr lvl="0"/>
            <a:endParaRPr lang="en-US" dirty="0"/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2881BC5D-33DC-194A-940E-86FF52B0CBD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77029" y="1910465"/>
            <a:ext cx="3261939" cy="3300618"/>
          </a:xfrm>
          <a:prstGeom prst="rect">
            <a:avLst/>
          </a:prstGeom>
        </p:spPr>
        <p:txBody>
          <a:bodyPr>
            <a:noAutofit/>
          </a:bodyPr>
          <a:lstStyle>
            <a:lvl1pPr marL="457200" marR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25000"/>
              <a:buFontTx/>
              <a:buBlip>
                <a:blip r:embed="rId6"/>
              </a:buBlip>
              <a:tabLst/>
              <a:defRPr sz="1200" b="0" i="0"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 dirty="0"/>
              <a:t>Enter text here…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25000"/>
              <a:buFontTx/>
              <a:buBlip>
                <a:blip r:embed="rId6"/>
              </a:buBlip>
              <a:tabLst/>
              <a:defRPr/>
            </a:pPr>
            <a:r>
              <a:rPr lang="en-US" dirty="0"/>
              <a:t>Enter text here…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25000"/>
              <a:buFontTx/>
              <a:buBlip>
                <a:blip r:embed="rId6"/>
              </a:buBlip>
              <a:tabLst/>
              <a:defRPr/>
            </a:pPr>
            <a:r>
              <a:rPr lang="en-US" dirty="0"/>
              <a:t>Enter text here…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25000"/>
              <a:buFontTx/>
              <a:buBlip>
                <a:blip r:embed="rId6"/>
              </a:buBlip>
              <a:tabLst/>
              <a:defRPr/>
            </a:pPr>
            <a:r>
              <a:rPr lang="en-US" dirty="0"/>
              <a:t>Enter text here…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A9449674-7C8F-2545-876E-D6AB5ADE5B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39486" y="1910465"/>
            <a:ext cx="3261939" cy="3300618"/>
          </a:xfrm>
          <a:prstGeom prst="rect">
            <a:avLst/>
          </a:prstGeom>
        </p:spPr>
        <p:txBody>
          <a:bodyPr>
            <a:noAutofit/>
          </a:bodyPr>
          <a:lstStyle>
            <a:lvl1pPr marL="457200" marR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25000"/>
              <a:buFontTx/>
              <a:buBlip>
                <a:blip r:embed="rId6"/>
              </a:buBlip>
              <a:tabLst/>
              <a:defRPr sz="1200" b="0" i="0"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 dirty="0"/>
              <a:t>Enter text here…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25000"/>
              <a:buFontTx/>
              <a:buBlip>
                <a:blip r:embed="rId6"/>
              </a:buBlip>
              <a:tabLst/>
              <a:defRPr/>
            </a:pPr>
            <a:r>
              <a:rPr lang="en-US" dirty="0"/>
              <a:t>Enter text here…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25000"/>
              <a:buFontTx/>
              <a:buBlip>
                <a:blip r:embed="rId6"/>
              </a:buBlip>
              <a:tabLst/>
              <a:defRPr/>
            </a:pPr>
            <a:r>
              <a:rPr lang="en-US" dirty="0"/>
              <a:t>Enter text here…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25000"/>
              <a:buFontTx/>
              <a:buBlip>
                <a:blip r:embed="rId6"/>
              </a:buBlip>
              <a:tabLst/>
              <a:defRPr/>
            </a:pPr>
            <a:r>
              <a:rPr lang="en-US" dirty="0"/>
              <a:t>Enter text here…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25000"/>
              <a:buFontTx/>
              <a:buBlip>
                <a:blip r:embed="rId6"/>
              </a:buBlip>
              <a:tabLst/>
              <a:defRPr/>
            </a:pPr>
            <a:r>
              <a:rPr lang="en-US" dirty="0"/>
              <a:t>Enter text here…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217530E-6A91-466B-BDBC-57F575FB235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146613" y="6012442"/>
            <a:ext cx="842939" cy="36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057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4852" userDrawn="1">
          <p15:clr>
            <a:srgbClr val="FBAE40"/>
          </p15:clr>
        </p15:guide>
        <p15:guide id="3" pos="5116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Only - 2 Column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27A027DD-E290-9C43-BFC6-334B3D066304}"/>
              </a:ext>
            </a:extLst>
          </p:cNvPr>
          <p:cNvSpPr/>
          <p:nvPr userDrawn="1"/>
        </p:nvSpPr>
        <p:spPr>
          <a:xfrm>
            <a:off x="6156" y="0"/>
            <a:ext cx="5594543" cy="6890482"/>
          </a:xfrm>
          <a:prstGeom prst="rect">
            <a:avLst/>
          </a:prstGeom>
          <a:solidFill>
            <a:srgbClr val="FFC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B4A9E425-665A-694C-8747-F005F303C6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9000"/>
          </a:blip>
          <a:srcRect l="15480" t="23288" r="20454" b="8407"/>
          <a:stretch/>
        </p:blipFill>
        <p:spPr>
          <a:xfrm rot="5400000">
            <a:off x="-400725" y="400051"/>
            <a:ext cx="6858002" cy="6057900"/>
          </a:xfrm>
          <a:prstGeom prst="rect">
            <a:avLst/>
          </a:prstGeom>
          <a:effectLst/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6AB0D991-C01B-234B-84F6-AF412C4F8283}"/>
              </a:ext>
            </a:extLst>
          </p:cNvPr>
          <p:cNvSpPr/>
          <p:nvPr userDrawn="1"/>
        </p:nvSpPr>
        <p:spPr>
          <a:xfrm>
            <a:off x="5565387" y="32484"/>
            <a:ext cx="6591299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60AFA70-12BA-B14F-8ED5-61C36D7EDB31}"/>
              </a:ext>
            </a:extLst>
          </p:cNvPr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AACF363F-0ED2-F443-829A-408E6A3BC007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40"/>
            <a:ext cx="10972800" cy="601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spc="200" baseline="0">
                <a:solidFill>
                  <a:schemeClr val="bg1"/>
                </a:solidFill>
                <a:latin typeface="TitlingGothicFB Comp Standard" panose="02000506030000020004" pitchFamily="2" charset="77"/>
                <a:ea typeface="+mj-ea"/>
                <a:cs typeface="+mj-cs"/>
              </a:defRPr>
            </a:lvl1pPr>
          </a:lstStyle>
          <a:p>
            <a:endParaRPr lang="en-US" sz="28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23F39C2-6E03-A548-AD62-60490116B1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513" y="3590240"/>
            <a:ext cx="618783" cy="61878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7253F2B-5745-3D45-B0DD-9BCDC6FD2AD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6513" y="5010507"/>
            <a:ext cx="533400" cy="4699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D7F1B4C-D36C-5244-8689-CF17DD7B4A3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46541" y="2292258"/>
            <a:ext cx="332157" cy="70457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2A96990-04A1-EE41-8141-DFC153AEAF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868" y="3661476"/>
            <a:ext cx="506330" cy="50633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0EAE9DD-AB82-0541-84BF-F2B9F875EB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39062" y="5004875"/>
            <a:ext cx="436464" cy="384504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A70789-A530-7E49-9E7C-563D9529F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7A29AB9B-1F56-D349-BADA-B9B079F1B61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13561" y="2318994"/>
            <a:ext cx="332157" cy="704576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742C71D6-D220-A444-B0E9-FC0008945D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01888" y="3688212"/>
            <a:ext cx="506330" cy="506330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8C1EE91A-0FD3-1F44-BFAE-23E542653A2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58220" y="5028356"/>
            <a:ext cx="436464" cy="3845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265652-3338-BA4F-94CA-2A23D88786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618991"/>
            <a:ext cx="10601138" cy="1059538"/>
          </a:xfrm>
        </p:spPr>
        <p:txBody>
          <a:bodyPr/>
          <a:lstStyle/>
          <a:p>
            <a:r>
              <a:rPr lang="en-US" dirty="0"/>
              <a:t>ONE LINE TITLE FULL CONTENT SLIDE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A5B0720D-241E-E94C-9392-C7819CEE3E3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4761" y="2425547"/>
            <a:ext cx="3261939" cy="3300618"/>
          </a:xfrm>
          <a:prstGeom prst="rect">
            <a:avLst/>
          </a:prstGeom>
        </p:spPr>
        <p:txBody>
          <a:bodyPr>
            <a:noAutofit/>
          </a:bodyPr>
          <a:lstStyle>
            <a:lvl1pPr marL="457200" marR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25000"/>
              <a:buFontTx/>
              <a:buBlip>
                <a:blip r:embed="rId6"/>
              </a:buBlip>
              <a:tabLst/>
              <a:defRPr sz="1200" b="0" i="0"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 dirty="0"/>
              <a:t>Enter text here…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25000"/>
              <a:buFontTx/>
              <a:buBlip>
                <a:blip r:embed="rId6"/>
              </a:buBlip>
              <a:tabLst/>
              <a:defRPr/>
            </a:pPr>
            <a:r>
              <a:rPr lang="en-US" dirty="0"/>
              <a:t>Enter text here…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25000"/>
              <a:buFontTx/>
              <a:buBlip>
                <a:blip r:embed="rId6"/>
              </a:buBlip>
              <a:tabLst/>
              <a:defRPr/>
            </a:pPr>
            <a:r>
              <a:rPr lang="en-US" dirty="0"/>
              <a:t>Enter text here…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FDE29C97-5624-2245-B790-256B509C7A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4761" y="1937288"/>
            <a:ext cx="3261939" cy="32248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spc="0" baseline="0">
                <a:solidFill>
                  <a:srgbClr val="FF5F00"/>
                </a:solidFill>
                <a:latin typeface="Montserrat Medium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Key Points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73D39B08-EA0D-CE49-A0B9-C647E667ABE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86661" y="1937288"/>
            <a:ext cx="3225131" cy="322488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spc="0" baseline="0">
                <a:solidFill>
                  <a:srgbClr val="A25EB5"/>
                </a:solidFill>
                <a:latin typeface="Montserrat Medium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Background</a:t>
            </a:r>
          </a:p>
        </p:txBody>
      </p:sp>
      <p:sp>
        <p:nvSpPr>
          <p:cNvPr id="24" name="Content Placeholder 14">
            <a:extLst>
              <a:ext uri="{FF2B5EF4-FFF2-40B4-BE49-F238E27FC236}">
                <a16:creationId xmlns:a16="http://schemas.microsoft.com/office/drawing/2014/main" id="{7FAA3723-C21B-0241-8539-6510F0737F1C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586661" y="2425547"/>
            <a:ext cx="6805239" cy="3441853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latin typeface="Montserrat" panose="00000500000000000000" pitchFamily="2" charset="0"/>
              </a:defRPr>
            </a:lvl1pPr>
            <a:lvl2pPr>
              <a:defRPr sz="1800" b="0" i="0">
                <a:latin typeface="Montserrat Light" pitchFamily="2" charset="77"/>
              </a:defRPr>
            </a:lvl2pPr>
            <a:lvl3pPr>
              <a:defRPr sz="1800" b="0" i="0">
                <a:latin typeface="Montserrat Light" pitchFamily="2" charset="77"/>
              </a:defRPr>
            </a:lvl3pPr>
            <a:lvl4pPr>
              <a:defRPr sz="1800" b="0" i="0">
                <a:latin typeface="Montserrat Light" pitchFamily="2" charset="77"/>
              </a:defRPr>
            </a:lvl4pPr>
            <a:lvl5pPr>
              <a:defRPr sz="1800" b="0" i="0">
                <a:latin typeface="Montserrat Light" pitchFamily="2" charset="77"/>
              </a:defRPr>
            </a:lvl5pPr>
          </a:lstStyle>
          <a:p>
            <a:pPr lvl="0"/>
            <a:r>
              <a:rPr lang="en-US" dirty="0"/>
              <a:t>Enter text here…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E34EBA5-0813-43B9-80D5-0E107D607B7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146613" y="6012442"/>
            <a:ext cx="842939" cy="36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9389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Only - Full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27A027DD-E290-9C43-BFC6-334B3D066304}"/>
              </a:ext>
            </a:extLst>
          </p:cNvPr>
          <p:cNvSpPr/>
          <p:nvPr userDrawn="1"/>
        </p:nvSpPr>
        <p:spPr>
          <a:xfrm>
            <a:off x="6156" y="0"/>
            <a:ext cx="5594543" cy="6890482"/>
          </a:xfrm>
          <a:prstGeom prst="rect">
            <a:avLst/>
          </a:prstGeom>
          <a:solidFill>
            <a:srgbClr val="FFC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B4A9E425-665A-694C-8747-F005F303C6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9000"/>
          </a:blip>
          <a:srcRect l="15480" t="23288" r="20454" b="8407"/>
          <a:stretch/>
        </p:blipFill>
        <p:spPr>
          <a:xfrm rot="5400000">
            <a:off x="-400725" y="400051"/>
            <a:ext cx="6858002" cy="6057900"/>
          </a:xfrm>
          <a:prstGeom prst="rect">
            <a:avLst/>
          </a:prstGeom>
          <a:effectLst/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6AB0D991-C01B-234B-84F6-AF412C4F8283}"/>
              </a:ext>
            </a:extLst>
          </p:cNvPr>
          <p:cNvSpPr/>
          <p:nvPr userDrawn="1"/>
        </p:nvSpPr>
        <p:spPr>
          <a:xfrm>
            <a:off x="5565387" y="32484"/>
            <a:ext cx="6591299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60AFA70-12BA-B14F-8ED5-61C36D7EDB31}"/>
              </a:ext>
            </a:extLst>
          </p:cNvPr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</a:t>
            </a: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AACF363F-0ED2-F443-829A-408E6A3BC007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40"/>
            <a:ext cx="10972800" cy="601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spc="200" baseline="0">
                <a:solidFill>
                  <a:schemeClr val="bg1"/>
                </a:solidFill>
                <a:latin typeface="TitlingGothicFB Comp Standard" panose="02000506030000020004" pitchFamily="2" charset="77"/>
                <a:ea typeface="+mj-ea"/>
                <a:cs typeface="+mj-cs"/>
              </a:defRPr>
            </a:lvl1pPr>
          </a:lstStyle>
          <a:p>
            <a:endParaRPr lang="en-US" sz="28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23F39C2-6E03-A548-AD62-60490116B1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513" y="3590240"/>
            <a:ext cx="618783" cy="61878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7253F2B-5745-3D45-B0DD-9BCDC6FD2AD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6513" y="5010507"/>
            <a:ext cx="533400" cy="4699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D7F1B4C-D36C-5244-8689-CF17DD7B4A3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46541" y="2292258"/>
            <a:ext cx="332157" cy="70457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2A96990-04A1-EE41-8141-DFC153AEAF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868" y="3661476"/>
            <a:ext cx="506330" cy="50633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0EAE9DD-AB82-0541-84BF-F2B9F875EB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39062" y="5004875"/>
            <a:ext cx="436464" cy="384504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A70789-A530-7E49-9E7C-563D9529F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7A29AB9B-1F56-D349-BADA-B9B079F1B61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13561" y="2318994"/>
            <a:ext cx="332157" cy="704576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742C71D6-D220-A444-B0E9-FC0008945D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01888" y="3688212"/>
            <a:ext cx="506330" cy="506330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8C1EE91A-0FD3-1F44-BFAE-23E542653A2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58220" y="5028356"/>
            <a:ext cx="436464" cy="3845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265652-3338-BA4F-94CA-2A23D88786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618991"/>
            <a:ext cx="10601138" cy="1059538"/>
          </a:xfrm>
        </p:spPr>
        <p:txBody>
          <a:bodyPr/>
          <a:lstStyle/>
          <a:p>
            <a:r>
              <a:rPr lang="en-US" dirty="0"/>
              <a:t>ONE LINE TITLE FULL CONTENT SLIDE</a:t>
            </a:r>
          </a:p>
        </p:txBody>
      </p:sp>
      <p:sp>
        <p:nvSpPr>
          <p:cNvPr id="27" name="Table Placeholder 4">
            <a:extLst>
              <a:ext uri="{FF2B5EF4-FFF2-40B4-BE49-F238E27FC236}">
                <a16:creationId xmlns:a16="http://schemas.microsoft.com/office/drawing/2014/main" id="{37D0EDAD-1083-7044-B959-F1B5109C35A7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00100" y="2109216"/>
            <a:ext cx="10591800" cy="3495753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CF19771-7882-4A0E-924E-9EBDE187B7F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146613" y="6012442"/>
            <a:ext cx="842939" cy="362108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EF1E81FA-7B62-5145-8997-B9CB3A07D5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4487" y="5942254"/>
            <a:ext cx="8869034" cy="45294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200" b="0" i="0">
                <a:latin typeface="Montserrat Light" pitchFamily="2" charset="77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25000"/>
              <a:buFontTx/>
              <a:buBlip>
                <a:blip r:embed="rId7"/>
              </a:buBlip>
              <a:tabLst/>
              <a:defRPr/>
            </a:pPr>
            <a:r>
              <a:rPr lang="en-US" dirty="0"/>
              <a:t>Enter footnote text here…</a:t>
            </a:r>
          </a:p>
        </p:txBody>
      </p:sp>
    </p:spTree>
    <p:extLst>
      <p:ext uri="{BB962C8B-B14F-4D97-AF65-F5344CB8AC3E}">
        <p14:creationId xmlns:p14="http://schemas.microsoft.com/office/powerpoint/2010/main" val="21130373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py Only - Full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27A027DD-E290-9C43-BFC6-334B3D066304}"/>
              </a:ext>
            </a:extLst>
          </p:cNvPr>
          <p:cNvSpPr/>
          <p:nvPr userDrawn="1"/>
        </p:nvSpPr>
        <p:spPr>
          <a:xfrm>
            <a:off x="-66996" y="-60960"/>
            <a:ext cx="12319956" cy="702259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60AFA70-12BA-B14F-8ED5-61C36D7EDB31}"/>
              </a:ext>
            </a:extLst>
          </p:cNvPr>
          <p:cNvSpPr/>
          <p:nvPr userDrawn="1"/>
        </p:nvSpPr>
        <p:spPr>
          <a:xfrm>
            <a:off x="97536" y="121920"/>
            <a:ext cx="11972544" cy="66446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AACF363F-0ED2-F443-829A-408E6A3BC007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40"/>
            <a:ext cx="10972800" cy="601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spc="200" baseline="0">
                <a:solidFill>
                  <a:schemeClr val="bg1"/>
                </a:solidFill>
                <a:latin typeface="TitlingGothicFB Comp Standard" panose="02000506030000020004" pitchFamily="2" charset="77"/>
                <a:ea typeface="+mj-ea"/>
                <a:cs typeface="+mj-cs"/>
              </a:defRPr>
            </a:lvl1pPr>
          </a:lstStyle>
          <a:p>
            <a:endParaRPr lang="en-US" sz="28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23F39C2-6E03-A548-AD62-60490116B1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513" y="3590240"/>
            <a:ext cx="618783" cy="61878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7253F2B-5745-3D45-B0DD-9BCDC6FD2A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513" y="5010507"/>
            <a:ext cx="533400" cy="4699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D7F1B4C-D36C-5244-8689-CF17DD7B4A3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6541" y="2292258"/>
            <a:ext cx="332157" cy="70457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2A96990-04A1-EE41-8141-DFC153AEAF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4868" y="3661476"/>
            <a:ext cx="506330" cy="50633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0EAE9DD-AB82-0541-84BF-F2B9F875EB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39062" y="5004875"/>
            <a:ext cx="436464" cy="384504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A70789-A530-7E49-9E7C-563D9529F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7A29AB9B-1F56-D349-BADA-B9B079F1B6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13561" y="2318994"/>
            <a:ext cx="332157" cy="704576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742C71D6-D220-A444-B0E9-FC0008945D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01888" y="3688212"/>
            <a:ext cx="506330" cy="506330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8C1EE91A-0FD3-1F44-BFAE-23E542653A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8220" y="5028356"/>
            <a:ext cx="436464" cy="3845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265652-3338-BA4F-94CA-2A23D88786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96" y="469958"/>
            <a:ext cx="10878292" cy="1059538"/>
          </a:xfrm>
        </p:spPr>
        <p:txBody>
          <a:bodyPr/>
          <a:lstStyle/>
          <a:p>
            <a:r>
              <a:rPr lang="en-US" dirty="0"/>
              <a:t>ONE LINE TITLE FULL CONTENT SLIDE</a:t>
            </a:r>
          </a:p>
        </p:txBody>
      </p:sp>
      <p:sp>
        <p:nvSpPr>
          <p:cNvPr id="27" name="Table Placeholder 4">
            <a:extLst>
              <a:ext uri="{FF2B5EF4-FFF2-40B4-BE49-F238E27FC236}">
                <a16:creationId xmlns:a16="http://schemas.microsoft.com/office/drawing/2014/main" id="{37D0EDAD-1083-7044-B959-F1B5109C35A7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569996" y="1877534"/>
            <a:ext cx="10878292" cy="3995132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</a:lstStyle>
          <a:p>
            <a:r>
              <a:rPr lang="en-US" dirty="0"/>
              <a:t>Click icon to add table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CF19771-7882-4A0E-924E-9EBDE187B7F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46613" y="6012442"/>
            <a:ext cx="842939" cy="362108"/>
          </a:xfrm>
          <a:prstGeom prst="rect">
            <a:avLst/>
          </a:prstGeom>
        </p:spPr>
      </p:pic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29C1F4E9-89B6-744A-B1EF-4FA1DD3499B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69996" y="6085126"/>
            <a:ext cx="9231368" cy="49823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200" b="0" i="0">
                <a:latin typeface="Montserrat Light" pitchFamily="2" charset="77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25000"/>
              <a:buFontTx/>
              <a:buBlip>
                <a:blip r:embed="rId6"/>
              </a:buBlip>
              <a:tabLst/>
              <a:defRPr/>
            </a:pPr>
            <a:r>
              <a:rPr lang="en-US" dirty="0"/>
              <a:t>Enter footnote text here…</a:t>
            </a:r>
          </a:p>
        </p:txBody>
      </p:sp>
    </p:spTree>
    <p:extLst>
      <p:ext uri="{BB962C8B-B14F-4D97-AF65-F5344CB8AC3E}">
        <p14:creationId xmlns:p14="http://schemas.microsoft.com/office/powerpoint/2010/main" val="32441166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py Only - Full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260AFA70-12BA-B14F-8ED5-61C36D7EDB3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AACF363F-0ED2-F443-829A-408E6A3BC007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40"/>
            <a:ext cx="10972800" cy="601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spc="200" baseline="0">
                <a:solidFill>
                  <a:schemeClr val="bg1"/>
                </a:solidFill>
                <a:latin typeface="TitlingGothicFB Comp Standard" panose="02000506030000020004" pitchFamily="2" charset="77"/>
                <a:ea typeface="+mj-ea"/>
                <a:cs typeface="+mj-cs"/>
              </a:defRPr>
            </a:lvl1pPr>
          </a:lstStyle>
          <a:p>
            <a:endParaRPr lang="en-US" sz="28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23F39C2-6E03-A548-AD62-60490116B1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513" y="3590240"/>
            <a:ext cx="618783" cy="61878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7253F2B-5745-3D45-B0DD-9BCDC6FD2A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513" y="5010507"/>
            <a:ext cx="533400" cy="4699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D7F1B4C-D36C-5244-8689-CF17DD7B4A3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6541" y="2292258"/>
            <a:ext cx="332157" cy="70457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2A96990-04A1-EE41-8141-DFC153AEAF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4868" y="3661476"/>
            <a:ext cx="506330" cy="50633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0EAE9DD-AB82-0541-84BF-F2B9F875EB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39062" y="5004875"/>
            <a:ext cx="436464" cy="384504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A70789-A530-7E49-9E7C-563D9529F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7A29AB9B-1F56-D349-BADA-B9B079F1B6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13561" y="2318994"/>
            <a:ext cx="332157" cy="704576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742C71D6-D220-A444-B0E9-FC0008945D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01888" y="3688212"/>
            <a:ext cx="506330" cy="506330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8C1EE91A-0FD3-1F44-BFAE-23E542653A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8220" y="5028356"/>
            <a:ext cx="436464" cy="3845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265652-3338-BA4F-94CA-2A23D88786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2732" y="469958"/>
            <a:ext cx="11475700" cy="1059538"/>
          </a:xfrm>
        </p:spPr>
        <p:txBody>
          <a:bodyPr/>
          <a:lstStyle/>
          <a:p>
            <a:r>
              <a:rPr lang="en-US" dirty="0"/>
              <a:t>ONE LINE TITLE FULL CONTENT SLIDE</a:t>
            </a:r>
          </a:p>
        </p:txBody>
      </p:sp>
      <p:sp>
        <p:nvSpPr>
          <p:cNvPr id="27" name="Table Placeholder 4">
            <a:extLst>
              <a:ext uri="{FF2B5EF4-FFF2-40B4-BE49-F238E27FC236}">
                <a16:creationId xmlns:a16="http://schemas.microsoft.com/office/drawing/2014/main" id="{37D0EDAD-1083-7044-B959-F1B5109C35A7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362732" y="1877534"/>
            <a:ext cx="11475700" cy="3995132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CF19771-7882-4A0E-924E-9EBDE187B7F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46613" y="6012442"/>
            <a:ext cx="842939" cy="362108"/>
          </a:xfrm>
          <a:prstGeom prst="rect">
            <a:avLst/>
          </a:prstGeom>
        </p:spPr>
      </p:pic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A3EC2EEF-74EE-9E4A-B393-4AABA95AA20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69996" y="6085126"/>
            <a:ext cx="9231368" cy="49823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200" b="0" i="0">
                <a:latin typeface="Montserrat Light" pitchFamily="2" charset="77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25000"/>
              <a:buFontTx/>
              <a:buBlip>
                <a:blip r:embed="rId6"/>
              </a:buBlip>
              <a:tabLst/>
              <a:defRPr/>
            </a:pPr>
            <a:r>
              <a:rPr lang="en-US" dirty="0"/>
              <a:t>Enter footnote text here…</a:t>
            </a:r>
          </a:p>
        </p:txBody>
      </p:sp>
    </p:spTree>
    <p:extLst>
      <p:ext uri="{BB962C8B-B14F-4D97-AF65-F5344CB8AC3E}">
        <p14:creationId xmlns:p14="http://schemas.microsoft.com/office/powerpoint/2010/main" val="11284349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py Only - Full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27A027DD-E290-9C43-BFC6-334B3D066304}"/>
              </a:ext>
            </a:extLst>
          </p:cNvPr>
          <p:cNvSpPr/>
          <p:nvPr userDrawn="1"/>
        </p:nvSpPr>
        <p:spPr>
          <a:xfrm>
            <a:off x="-66996" y="-60960"/>
            <a:ext cx="12319956" cy="702259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60AFA70-12BA-B14F-8ED5-61C36D7EDB31}"/>
              </a:ext>
            </a:extLst>
          </p:cNvPr>
          <p:cNvSpPr/>
          <p:nvPr userDrawn="1"/>
        </p:nvSpPr>
        <p:spPr>
          <a:xfrm>
            <a:off x="97536" y="121920"/>
            <a:ext cx="11972544" cy="66446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AACF363F-0ED2-F443-829A-408E6A3BC007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40"/>
            <a:ext cx="10972800" cy="601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spc="200" baseline="0">
                <a:solidFill>
                  <a:schemeClr val="bg1"/>
                </a:solidFill>
                <a:latin typeface="TitlingGothicFB Comp Standard" panose="02000506030000020004" pitchFamily="2" charset="77"/>
                <a:ea typeface="+mj-ea"/>
                <a:cs typeface="+mj-cs"/>
              </a:defRPr>
            </a:lvl1pPr>
          </a:lstStyle>
          <a:p>
            <a:endParaRPr lang="en-US" sz="28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23F39C2-6E03-A548-AD62-60490116B1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513" y="3590240"/>
            <a:ext cx="618783" cy="61878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7253F2B-5745-3D45-B0DD-9BCDC6FD2A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513" y="5010507"/>
            <a:ext cx="533400" cy="4699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D7F1B4C-D36C-5244-8689-CF17DD7B4A3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6541" y="2292258"/>
            <a:ext cx="332157" cy="70457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2A96990-04A1-EE41-8141-DFC153AEAF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4868" y="3661476"/>
            <a:ext cx="506330" cy="50633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0EAE9DD-AB82-0541-84BF-F2B9F875EB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39062" y="5004875"/>
            <a:ext cx="436464" cy="384504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A70789-A530-7E49-9E7C-563D9529F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7A29AB9B-1F56-D349-BADA-B9B079F1B6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13561" y="2318994"/>
            <a:ext cx="332157" cy="704576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742C71D6-D220-A444-B0E9-FC0008945D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01888" y="3688212"/>
            <a:ext cx="506330" cy="506330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8C1EE91A-0FD3-1F44-BFAE-23E542653A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8220" y="5028356"/>
            <a:ext cx="436464" cy="3845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265652-3338-BA4F-94CA-2A23D88786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96" y="469958"/>
            <a:ext cx="11012404" cy="1059538"/>
          </a:xfrm>
        </p:spPr>
        <p:txBody>
          <a:bodyPr/>
          <a:lstStyle/>
          <a:p>
            <a:r>
              <a:rPr lang="en-US" dirty="0"/>
              <a:t>ONE LINE TITLE FULL CONTENT SLIDE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CF19771-7882-4A0E-924E-9EBDE187B7F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46613" y="6012442"/>
            <a:ext cx="842939" cy="362108"/>
          </a:xfrm>
          <a:prstGeom prst="rect">
            <a:avLst/>
          </a:prstGeom>
        </p:spPr>
      </p:pic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B9053419-EC24-6C48-B2F6-668AE8A18E6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69996" y="1865313"/>
            <a:ext cx="11012404" cy="3998912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 dirty="0"/>
              <a:t>Click icon to upload content</a:t>
            </a:r>
          </a:p>
          <a:p>
            <a:pPr lvl="0"/>
            <a:endParaRPr lang="en-US" dirty="0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A5B251B4-18BD-A348-86FF-4A198EAF235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69996" y="6085126"/>
            <a:ext cx="9231368" cy="49823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200" b="0" i="0">
                <a:latin typeface="Montserrat Light" pitchFamily="2" charset="77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25000"/>
              <a:buFontTx/>
              <a:buBlip>
                <a:blip r:embed="rId6"/>
              </a:buBlip>
              <a:tabLst/>
              <a:defRPr/>
            </a:pPr>
            <a:r>
              <a:rPr lang="en-US" dirty="0"/>
              <a:t>Enter footnote text here…</a:t>
            </a:r>
          </a:p>
        </p:txBody>
      </p:sp>
    </p:spTree>
    <p:extLst>
      <p:ext uri="{BB962C8B-B14F-4D97-AF65-F5344CB8AC3E}">
        <p14:creationId xmlns:p14="http://schemas.microsoft.com/office/powerpoint/2010/main" val="24371778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How to 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894755-9E02-2749-8749-8132CC9A2F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BD22C1E-C03A-DB41-A4EC-81DA3EF519C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572000" y="3102394"/>
            <a:ext cx="6937830" cy="2765006"/>
          </a:xfrm>
        </p:spPr>
        <p:txBody>
          <a:bodyPr/>
          <a:lstStyle>
            <a:lvl1pPr>
              <a:lnSpc>
                <a:spcPct val="150000"/>
              </a:lnSpc>
              <a:defRPr sz="1800" b="0" i="0">
                <a:latin typeface="Montserrat Light" pitchFamily="2" charset="77"/>
              </a:defRPr>
            </a:lvl1pPr>
            <a:lvl2pPr>
              <a:defRPr sz="1800" b="0" i="0">
                <a:latin typeface="Montserrat Light" pitchFamily="2" charset="77"/>
              </a:defRPr>
            </a:lvl2pPr>
            <a:lvl3pPr>
              <a:defRPr sz="1800" b="0" i="0">
                <a:latin typeface="Montserrat Light" pitchFamily="2" charset="77"/>
              </a:defRPr>
            </a:lvl3pPr>
            <a:lvl4pPr>
              <a:defRPr sz="1800" b="0" i="0">
                <a:latin typeface="Montserrat Light" pitchFamily="2" charset="77"/>
              </a:defRPr>
            </a:lvl4pPr>
            <a:lvl5pPr>
              <a:defRPr sz="1800" b="0" i="0">
                <a:latin typeface="Montserrat Light" pitchFamily="2" charset="77"/>
              </a:defRPr>
            </a:lvl5pPr>
          </a:lstStyle>
          <a:p>
            <a:pPr lvl="0"/>
            <a:r>
              <a:rPr lang="en-US" dirty="0"/>
              <a:t>Enter text here 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7720C1DF-C010-8F40-AF22-912BBC0ED2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1248686"/>
            <a:ext cx="6819900" cy="1059538"/>
          </a:xfrm>
        </p:spPr>
        <p:txBody>
          <a:bodyPr/>
          <a:lstStyle/>
          <a:p>
            <a:r>
              <a:rPr lang="en-US" dirty="0"/>
              <a:t>ONE LINE TITLE LESS CONTENT</a:t>
            </a:r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C2246D92-6928-9E48-9D06-225DCB9E7B2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572000" y="2590800"/>
            <a:ext cx="6819900" cy="473494"/>
          </a:xfrm>
        </p:spPr>
        <p:txBody>
          <a:bodyPr/>
          <a:lstStyle>
            <a:lvl1pPr>
              <a:defRPr b="0" i="0">
                <a:solidFill>
                  <a:srgbClr val="FF5F00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Content starts here – this is the default subhead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D1EAF1DA-55BE-3841-A5C5-4677D24260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8823" y="875270"/>
            <a:ext cx="3512409" cy="1028700"/>
          </a:xfrm>
        </p:spPr>
        <p:txBody>
          <a:bodyPr/>
          <a:lstStyle>
            <a:lvl1pPr>
              <a:defRPr b="1" i="0">
                <a:solidFill>
                  <a:srgbClr val="FF0000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2. HOW TO FORMAT TITLES </a:t>
            </a:r>
          </a:p>
        </p:txBody>
      </p:sp>
    </p:spTree>
    <p:extLst>
      <p:ext uri="{BB962C8B-B14F-4D97-AF65-F5344CB8AC3E}">
        <p14:creationId xmlns:p14="http://schemas.microsoft.com/office/powerpoint/2010/main" val="30041113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py Only - Full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260AFA70-12BA-B14F-8ED5-61C36D7EDB3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AACF363F-0ED2-F443-829A-408E6A3BC007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40"/>
            <a:ext cx="10972800" cy="601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spc="200" baseline="0">
                <a:solidFill>
                  <a:schemeClr val="bg1"/>
                </a:solidFill>
                <a:latin typeface="TitlingGothicFB Comp Standard" panose="02000506030000020004" pitchFamily="2" charset="77"/>
                <a:ea typeface="+mj-ea"/>
                <a:cs typeface="+mj-cs"/>
              </a:defRPr>
            </a:lvl1pPr>
          </a:lstStyle>
          <a:p>
            <a:endParaRPr lang="en-US" sz="28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23F39C2-6E03-A548-AD62-60490116B1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513" y="3590240"/>
            <a:ext cx="618783" cy="61878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7253F2B-5745-3D45-B0DD-9BCDC6FD2A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513" y="5010507"/>
            <a:ext cx="533400" cy="4699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D7F1B4C-D36C-5244-8689-CF17DD7B4A3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6541" y="2292258"/>
            <a:ext cx="332157" cy="70457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2A96990-04A1-EE41-8141-DFC153AEAF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4868" y="3661476"/>
            <a:ext cx="506330" cy="50633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0EAE9DD-AB82-0541-84BF-F2B9F875EB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39062" y="5004875"/>
            <a:ext cx="436464" cy="384504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A70789-A530-7E49-9E7C-563D9529F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7A29AB9B-1F56-D349-BADA-B9B079F1B6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13561" y="2318994"/>
            <a:ext cx="332157" cy="704576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742C71D6-D220-A444-B0E9-FC0008945D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01888" y="3688212"/>
            <a:ext cx="506330" cy="506330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8C1EE91A-0FD3-1F44-BFAE-23E542653A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8220" y="5028356"/>
            <a:ext cx="436464" cy="3845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265652-3338-BA4F-94CA-2A23D88786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2732" y="469958"/>
            <a:ext cx="11475700" cy="1059538"/>
          </a:xfrm>
        </p:spPr>
        <p:txBody>
          <a:bodyPr/>
          <a:lstStyle/>
          <a:p>
            <a:r>
              <a:rPr lang="en-US" dirty="0"/>
              <a:t>ONE LINE TITLE FULL CONTENT SLIDE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CF19771-7882-4A0E-924E-9EBDE187B7F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46613" y="6012442"/>
            <a:ext cx="842939" cy="36210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421634-E69B-8B46-B626-70E315F5EDC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1950" y="1865313"/>
            <a:ext cx="11475700" cy="3998912"/>
          </a:xfrm>
        </p:spPr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 dirty="0"/>
              <a:t>Click icon to upload content</a:t>
            </a:r>
          </a:p>
          <a:p>
            <a:pPr lvl="0"/>
            <a:endParaRPr lang="en-US" dirty="0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C00D4A1C-206E-2844-8E26-E7558276D71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69996" y="6085126"/>
            <a:ext cx="9231368" cy="49823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200" b="0" i="0">
                <a:latin typeface="Montserrat Light" pitchFamily="2" charset="77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25000"/>
              <a:buFontTx/>
              <a:buBlip>
                <a:blip r:embed="rId6"/>
              </a:buBlip>
              <a:tabLst/>
              <a:defRPr/>
            </a:pPr>
            <a:r>
              <a:rPr lang="en-US" dirty="0"/>
              <a:t>Enter footnote text here…</a:t>
            </a:r>
          </a:p>
        </p:txBody>
      </p:sp>
    </p:spTree>
    <p:extLst>
      <p:ext uri="{BB962C8B-B14F-4D97-AF65-F5344CB8AC3E}">
        <p14:creationId xmlns:p14="http://schemas.microsoft.com/office/powerpoint/2010/main" val="17079119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27A027DD-E290-9C43-BFC6-334B3D066304}"/>
              </a:ext>
            </a:extLst>
          </p:cNvPr>
          <p:cNvSpPr/>
          <p:nvPr userDrawn="1"/>
        </p:nvSpPr>
        <p:spPr>
          <a:xfrm>
            <a:off x="6156" y="0"/>
            <a:ext cx="5594543" cy="6890482"/>
          </a:xfrm>
          <a:prstGeom prst="rect">
            <a:avLst/>
          </a:prstGeom>
          <a:solidFill>
            <a:srgbClr val="FFC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B4A9E425-665A-694C-8747-F005F303C6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9000"/>
          </a:blip>
          <a:srcRect l="15480" t="23288" r="20454" b="8407"/>
          <a:stretch/>
        </p:blipFill>
        <p:spPr>
          <a:xfrm rot="5400000">
            <a:off x="-400725" y="400051"/>
            <a:ext cx="6858002" cy="6057900"/>
          </a:xfrm>
          <a:prstGeom prst="rect">
            <a:avLst/>
          </a:prstGeom>
          <a:effectLst/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6AB0D991-C01B-234B-84F6-AF412C4F8283}"/>
              </a:ext>
            </a:extLst>
          </p:cNvPr>
          <p:cNvSpPr/>
          <p:nvPr userDrawn="1"/>
        </p:nvSpPr>
        <p:spPr>
          <a:xfrm>
            <a:off x="5565387" y="32484"/>
            <a:ext cx="6591299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60AFA70-12BA-B14F-8ED5-61C36D7EDB31}"/>
              </a:ext>
            </a:extLst>
          </p:cNvPr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AACF363F-0ED2-F443-829A-408E6A3BC007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40"/>
            <a:ext cx="10972800" cy="601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spc="200" baseline="0">
                <a:solidFill>
                  <a:schemeClr val="bg1"/>
                </a:solidFill>
                <a:latin typeface="TitlingGothicFB Comp Standard" panose="02000506030000020004" pitchFamily="2" charset="77"/>
                <a:ea typeface="+mj-ea"/>
                <a:cs typeface="+mj-cs"/>
              </a:defRPr>
            </a:lvl1pPr>
          </a:lstStyle>
          <a:p>
            <a:endParaRPr lang="en-US" sz="28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23F39C2-6E03-A548-AD62-60490116B1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513" y="3590240"/>
            <a:ext cx="618783" cy="61878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7253F2B-5745-3D45-B0DD-9BCDC6FD2AD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6513" y="5010507"/>
            <a:ext cx="533400" cy="4699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D7F1B4C-D36C-5244-8689-CF17DD7B4A3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46541" y="2292258"/>
            <a:ext cx="332157" cy="70457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2A96990-04A1-EE41-8141-DFC153AEAF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868" y="3661476"/>
            <a:ext cx="506330" cy="50633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0EAE9DD-AB82-0541-84BF-F2B9F875EB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39062" y="5004875"/>
            <a:ext cx="436464" cy="384504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A70789-A530-7E49-9E7C-563D9529F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7A29AB9B-1F56-D349-BADA-B9B079F1B61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13561" y="2318994"/>
            <a:ext cx="332157" cy="704576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742C71D6-D220-A444-B0E9-FC0008945D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01888" y="3688212"/>
            <a:ext cx="506330" cy="506330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8C1EE91A-0FD3-1F44-BFAE-23E542653A2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58220" y="5028356"/>
            <a:ext cx="436464" cy="38450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CF19771-7882-4A0E-924E-9EBDE187B7F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146613" y="6012442"/>
            <a:ext cx="842939" cy="362108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C05DE6D-B994-4377-B255-6AF1CD77E4D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9963" y="876300"/>
            <a:ext cx="10075862" cy="479901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4609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How to 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C0A25-53D3-B646-B17A-63B2CCB60E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9EB60148-EDD1-9F4C-8E73-624F668E5D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1248686"/>
            <a:ext cx="6819900" cy="1059538"/>
          </a:xfrm>
        </p:spPr>
        <p:txBody>
          <a:bodyPr/>
          <a:lstStyle/>
          <a:p>
            <a:r>
              <a:rPr lang="en-US" dirty="0"/>
              <a:t>TWO LINE TITLE GOES HERE AND HERE AND HERE</a:t>
            </a:r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AC79A039-EA9E-EC4A-B9AA-9C56F9363A0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572000" y="2590800"/>
            <a:ext cx="6819900" cy="473494"/>
          </a:xfrm>
        </p:spPr>
        <p:txBody>
          <a:bodyPr/>
          <a:lstStyle>
            <a:lvl1pPr>
              <a:defRPr b="0" i="0">
                <a:solidFill>
                  <a:srgbClr val="FF5F00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Content starts here – this is the default subhead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D71AD40F-9736-B34A-853B-138A7C8EAB8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8823" y="875270"/>
            <a:ext cx="3512409" cy="1028700"/>
          </a:xfrm>
        </p:spPr>
        <p:txBody>
          <a:bodyPr/>
          <a:lstStyle>
            <a:lvl1pPr>
              <a:defRPr b="1" i="0">
                <a:solidFill>
                  <a:srgbClr val="FF0000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3. HOW TO FORMAT TITLES </a:t>
            </a:r>
          </a:p>
        </p:txBody>
      </p:sp>
      <p:sp>
        <p:nvSpPr>
          <p:cNvPr id="10" name="Content Placeholder 14">
            <a:extLst>
              <a:ext uri="{FF2B5EF4-FFF2-40B4-BE49-F238E27FC236}">
                <a16:creationId xmlns:a16="http://schemas.microsoft.com/office/drawing/2014/main" id="{FB1F9DDD-6462-954D-A088-0385184056B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572000" y="3109616"/>
            <a:ext cx="6819900" cy="2765006"/>
          </a:xfrm>
        </p:spPr>
        <p:txBody>
          <a:bodyPr/>
          <a:lstStyle>
            <a:lvl1pPr>
              <a:lnSpc>
                <a:spcPct val="150000"/>
              </a:lnSpc>
              <a:defRPr sz="1800" b="0" i="0">
                <a:latin typeface="Montserrat Light" pitchFamily="2" charset="77"/>
              </a:defRPr>
            </a:lvl1pPr>
            <a:lvl2pPr>
              <a:defRPr sz="1800" b="0" i="0">
                <a:latin typeface="Montserrat Light" pitchFamily="2" charset="77"/>
              </a:defRPr>
            </a:lvl2pPr>
            <a:lvl3pPr>
              <a:defRPr sz="1800" b="0" i="0">
                <a:latin typeface="Montserrat Light" pitchFamily="2" charset="77"/>
              </a:defRPr>
            </a:lvl3pPr>
            <a:lvl4pPr>
              <a:defRPr sz="1800" b="0" i="0">
                <a:latin typeface="Montserrat Light" pitchFamily="2" charset="77"/>
              </a:defRPr>
            </a:lvl4pPr>
            <a:lvl5pPr>
              <a:defRPr sz="1800" b="0" i="0">
                <a:latin typeface="Montserrat Light" pitchFamily="2" charset="77"/>
              </a:defRPr>
            </a:lvl5pPr>
          </a:lstStyle>
          <a:p>
            <a:pPr lvl="0"/>
            <a:r>
              <a:rPr lang="en-US" dirty="0"/>
              <a:t>Enter text here </a:t>
            </a:r>
          </a:p>
        </p:txBody>
      </p:sp>
    </p:spTree>
    <p:extLst>
      <p:ext uri="{BB962C8B-B14F-4D97-AF65-F5344CB8AC3E}">
        <p14:creationId xmlns:p14="http://schemas.microsoft.com/office/powerpoint/2010/main" val="247616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B55C102-B5C2-BE4F-AB4A-B13BB045B40C}"/>
              </a:ext>
            </a:extLst>
          </p:cNvPr>
          <p:cNvSpPr/>
          <p:nvPr userDrawn="1"/>
        </p:nvSpPr>
        <p:spPr>
          <a:xfrm>
            <a:off x="4076700" y="12100"/>
            <a:ext cx="8276665" cy="6884196"/>
          </a:xfrm>
          <a:prstGeom prst="rect">
            <a:avLst/>
          </a:prstGeom>
          <a:solidFill>
            <a:srgbClr val="005CB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806B87D-5F91-F14F-AABE-59E8B29A2A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000"/>
          </a:blip>
          <a:srcRect l="39500" b="54115"/>
          <a:stretch/>
        </p:blipFill>
        <p:spPr>
          <a:xfrm rot="10800000">
            <a:off x="4076700" y="12100"/>
            <a:ext cx="8276665" cy="68720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DD89B865-9D7D-4544-A7C3-AEEEB7E346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1177205"/>
            <a:ext cx="6819900" cy="43336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8000" b="0" i="0">
                <a:solidFill>
                  <a:schemeClr val="bg1"/>
                </a:solidFill>
                <a:latin typeface="Montserrat Bold" panose="00000800000000000000" pitchFamily="2" charset="0"/>
              </a:defRPr>
            </a:lvl1pPr>
          </a:lstStyle>
          <a:p>
            <a:r>
              <a:rPr lang="en-US" dirty="0"/>
              <a:t>ENTER</a:t>
            </a:r>
            <a:br>
              <a:rPr lang="en-US" dirty="0"/>
            </a:br>
            <a:r>
              <a:rPr lang="en-US" dirty="0"/>
              <a:t>THREE LINE </a:t>
            </a:r>
            <a:br>
              <a:rPr lang="en-US" dirty="0"/>
            </a:br>
            <a:r>
              <a:rPr lang="en-US" dirty="0"/>
              <a:t>TITLE TEXT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89505CDE-641E-CB40-B91A-4CFFAD7A550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04801" y="329998"/>
            <a:ext cx="3771900" cy="622320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87B965D-AB09-BE4D-A264-118A7180AC7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00" y="4921136"/>
            <a:ext cx="6242685" cy="78624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rPr>
              <a:t>Enter sub-title text here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3F9C2C9-E6CC-1E48-9C06-C22C01BF14B7}"/>
              </a:ext>
            </a:extLst>
          </p:cNvPr>
          <p:cNvSpPr/>
          <p:nvPr userDrawn="1"/>
        </p:nvSpPr>
        <p:spPr>
          <a:xfrm>
            <a:off x="8753250" y="329998"/>
            <a:ext cx="4462015" cy="7506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4" descr="Business unit">
            <a:extLst>
              <a:ext uri="{FF2B5EF4-FFF2-40B4-BE49-F238E27FC236}">
                <a16:creationId xmlns:a16="http://schemas.microsoft.com/office/drawing/2014/main" id="{5E87DB48-64D6-9E42-8F0F-464C2760E2D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06104" y="721224"/>
            <a:ext cx="3339250" cy="365662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500" b="1" i="0">
                <a:solidFill>
                  <a:srgbClr val="FF5F00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Sub-head</a:t>
            </a:r>
          </a:p>
        </p:txBody>
      </p:sp>
      <p:sp>
        <p:nvSpPr>
          <p:cNvPr id="27" name="Text Placeholder 4" descr="Business unit">
            <a:extLst>
              <a:ext uri="{FF2B5EF4-FFF2-40B4-BE49-F238E27FC236}">
                <a16:creationId xmlns:a16="http://schemas.microsoft.com/office/drawing/2014/main" id="{BB6E9F61-6145-4C4E-9D10-D02FF69E1CB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06104" y="476463"/>
            <a:ext cx="3339250" cy="365662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200" b="0" i="0">
                <a:solidFill>
                  <a:srgbClr val="FF5F00"/>
                </a:solidFill>
                <a:latin typeface="Montserrat" panose="00000500000000000000" pitchFamily="2" charset="0"/>
              </a:defRPr>
            </a:lvl1pPr>
          </a:lstStyle>
          <a:p>
            <a:pPr lvl="0"/>
            <a:fld id="{4DFE51D3-7B14-F24D-8941-699FBAE217B6}" type="datetime4">
              <a:rPr lang="en-US" smtClean="0"/>
              <a:t>May 24, 2019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FC61BAD-7394-4FB6-8549-E14CAF7102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19079" y="5852160"/>
            <a:ext cx="1652054" cy="675841"/>
          </a:xfrm>
          <a:prstGeom prst="rect">
            <a:avLst/>
          </a:prstGeom>
        </p:spPr>
      </p:pic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2098A3EA-2701-6949-8673-4052F35284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71134" y="6023795"/>
            <a:ext cx="553697" cy="378276"/>
          </a:xfrm>
        </p:spPr>
        <p:txBody>
          <a:bodyPr/>
          <a:lstStyle/>
          <a:p>
            <a:fld id="{6FBDDA51-4CB2-4BC1-8339-72EC117A35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7718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sio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CC863EF-592D-2345-ABC3-F6BBD431592F}"/>
              </a:ext>
            </a:extLst>
          </p:cNvPr>
          <p:cNvSpPr/>
          <p:nvPr userDrawn="1"/>
        </p:nvSpPr>
        <p:spPr>
          <a:xfrm>
            <a:off x="4057672" y="304800"/>
            <a:ext cx="7848578" cy="62484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6B4B3F20-D152-DC47-BD5B-18700F12F9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785747"/>
            <a:ext cx="6217920" cy="1135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6000" b="0" i="0">
                <a:solidFill>
                  <a:schemeClr val="bg1"/>
                </a:solidFill>
                <a:latin typeface="Montserrat Bold" panose="00000800000000000000" pitchFamily="2" charset="0"/>
              </a:defRPr>
            </a:lvl1pPr>
          </a:lstStyle>
          <a:p>
            <a:r>
              <a:rPr lang="en-US" dirty="0"/>
              <a:t>TRANSITION SLIDE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62D5F9F-4FFC-C643-BEF2-755BF65F892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00" y="4188390"/>
            <a:ext cx="6217920" cy="164590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rPr>
              <a:t>This is a sub-head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54828C2A-096A-B84E-ABF3-22DB0EC6295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06410" y="304800"/>
            <a:ext cx="3751262" cy="6248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892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sio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CC863EF-592D-2345-ABC3-F6BBD431592F}"/>
              </a:ext>
            </a:extLst>
          </p:cNvPr>
          <p:cNvSpPr/>
          <p:nvPr userDrawn="1"/>
        </p:nvSpPr>
        <p:spPr>
          <a:xfrm>
            <a:off x="285750" y="304800"/>
            <a:ext cx="11620500" cy="6248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6B4B3F20-D152-DC47-BD5B-18700F12F9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2785747"/>
            <a:ext cx="6217920" cy="1135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6000" b="0" i="0">
                <a:solidFill>
                  <a:schemeClr val="accent2"/>
                </a:solidFill>
                <a:latin typeface="Montserrat Bold" panose="00000800000000000000" pitchFamily="2" charset="0"/>
              </a:defRPr>
            </a:lvl1pPr>
          </a:lstStyle>
          <a:p>
            <a:r>
              <a:rPr lang="en-US" dirty="0"/>
              <a:t>TRANSITION SLIDE</a:t>
            </a:r>
          </a:p>
        </p:txBody>
      </p:sp>
    </p:spTree>
    <p:extLst>
      <p:ext uri="{BB962C8B-B14F-4D97-AF65-F5344CB8AC3E}">
        <p14:creationId xmlns:p14="http://schemas.microsoft.com/office/powerpoint/2010/main" val="41740363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608A1600-5166-2C42-A2F3-F7586AF3E717}"/>
              </a:ext>
            </a:extLst>
          </p:cNvPr>
          <p:cNvSpPr/>
          <p:nvPr userDrawn="1"/>
        </p:nvSpPr>
        <p:spPr>
          <a:xfrm>
            <a:off x="304801" y="304800"/>
            <a:ext cx="11582400" cy="62483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B5D95C9-7A73-A74B-AC1C-1B160CD5723A}"/>
              </a:ext>
            </a:extLst>
          </p:cNvPr>
          <p:cNvSpPr/>
          <p:nvPr userDrawn="1"/>
        </p:nvSpPr>
        <p:spPr>
          <a:xfrm>
            <a:off x="0" y="0"/>
            <a:ext cx="4076700" cy="6858000"/>
          </a:xfrm>
          <a:prstGeom prst="rect">
            <a:avLst/>
          </a:prstGeom>
          <a:solidFill>
            <a:srgbClr val="A2D4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32FF701C-D139-704B-9F6E-674CE9097F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9000"/>
          </a:blip>
          <a:srcRect l="15480" t="45627" r="20454" b="8407"/>
          <a:stretch/>
        </p:blipFill>
        <p:spPr>
          <a:xfrm rot="5400000">
            <a:off x="-1390652" y="1390651"/>
            <a:ext cx="6858002" cy="4076700"/>
          </a:xfrm>
          <a:prstGeom prst="rect">
            <a:avLst/>
          </a:prstGeom>
          <a:effectLst/>
        </p:spPr>
      </p:pic>
      <p:sp>
        <p:nvSpPr>
          <p:cNvPr id="19" name="Title 3">
            <a:extLst>
              <a:ext uri="{FF2B5EF4-FFF2-40B4-BE49-F238E27FC236}">
                <a16:creationId xmlns:a16="http://schemas.microsoft.com/office/drawing/2014/main" id="{AACF363F-0ED2-F443-829A-408E6A3BC007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40"/>
            <a:ext cx="10972800" cy="601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spc="200" baseline="0">
                <a:solidFill>
                  <a:schemeClr val="bg1"/>
                </a:solidFill>
                <a:latin typeface="TitlingGothicFB Comp Standard" panose="02000506030000020004" pitchFamily="2" charset="77"/>
                <a:ea typeface="+mj-ea"/>
                <a:cs typeface="+mj-cs"/>
              </a:defRPr>
            </a:lvl1pPr>
          </a:lstStyle>
          <a:p>
            <a:endParaRPr lang="en-US" sz="2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C4A071-90AE-534E-A7BA-3682327857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864309EC-D987-C34F-9B50-18022AD412F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01092" y="304800"/>
            <a:ext cx="3771899" cy="62484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BD4A8666-B531-864D-BA8F-A940AD91D4F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496960" y="2597888"/>
            <a:ext cx="1894940" cy="2922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0" i="0">
                <a:solidFill>
                  <a:srgbClr val="722282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Page 3 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9AE2E29-4819-7143-8943-3BCFD4DC27D6}"/>
              </a:ext>
            </a:extLst>
          </p:cNvPr>
          <p:cNvCxnSpPr>
            <a:cxnSpLocks/>
          </p:cNvCxnSpPr>
          <p:nvPr userDrawn="1"/>
        </p:nvCxnSpPr>
        <p:spPr>
          <a:xfrm flipH="1">
            <a:off x="5684086" y="4987927"/>
            <a:ext cx="3812874" cy="0"/>
          </a:xfrm>
          <a:prstGeom prst="line">
            <a:avLst/>
          </a:prstGeom>
          <a:ln w="25400" cap="flat" cmpd="sng" algn="ctr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C31AEBE-4AE3-FF40-BB07-284372863016}"/>
              </a:ext>
            </a:extLst>
          </p:cNvPr>
          <p:cNvCxnSpPr>
            <a:cxnSpLocks/>
          </p:cNvCxnSpPr>
          <p:nvPr userDrawn="1"/>
        </p:nvCxnSpPr>
        <p:spPr>
          <a:xfrm flipH="1">
            <a:off x="5684086" y="3890673"/>
            <a:ext cx="3812874" cy="0"/>
          </a:xfrm>
          <a:prstGeom prst="line">
            <a:avLst/>
          </a:prstGeom>
          <a:ln w="25400" cap="flat" cmpd="sng" algn="ctr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EA2121A-8C54-FC4E-9779-B49C6AF1DCDD}"/>
              </a:ext>
            </a:extLst>
          </p:cNvPr>
          <p:cNvCxnSpPr>
            <a:cxnSpLocks/>
          </p:cNvCxnSpPr>
          <p:nvPr userDrawn="1"/>
        </p:nvCxnSpPr>
        <p:spPr>
          <a:xfrm flipH="1">
            <a:off x="5684086" y="2840312"/>
            <a:ext cx="3812874" cy="0"/>
          </a:xfrm>
          <a:prstGeom prst="line">
            <a:avLst/>
          </a:prstGeom>
          <a:ln w="25400" cap="flat" cmpd="sng" algn="ctr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5585519D-0819-3745-8EA4-75A6632A7D0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63504" y="2597888"/>
            <a:ext cx="1894940" cy="2922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0" i="0">
                <a:solidFill>
                  <a:srgbClr val="722282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Section 1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39D1D829-907F-164E-89DE-F560FDD5340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72000" y="3665165"/>
            <a:ext cx="1886444" cy="2922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0" i="0">
                <a:solidFill>
                  <a:srgbClr val="FF5F00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Section 2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B91890AD-259B-3F44-B5CA-6BE9132BE18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562168" y="4755790"/>
            <a:ext cx="1886444" cy="2922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0" i="0">
                <a:solidFill>
                  <a:srgbClr val="009845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Section 3</a:t>
            </a:r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BCCFA25F-FBCA-2B4C-A4E4-E7400CAB64A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91275" y="3665165"/>
            <a:ext cx="1894940" cy="2922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0" i="0">
                <a:solidFill>
                  <a:srgbClr val="FF5F00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Page 5</a:t>
            </a:r>
          </a:p>
        </p:txBody>
      </p:sp>
      <p:sp>
        <p:nvSpPr>
          <p:cNvPr id="36" name="Text Placeholder 11">
            <a:extLst>
              <a:ext uri="{FF2B5EF4-FFF2-40B4-BE49-F238E27FC236}">
                <a16:creationId xmlns:a16="http://schemas.microsoft.com/office/drawing/2014/main" id="{3977A717-0CB1-0F4D-A4CD-DC164EB6B77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81443" y="4755790"/>
            <a:ext cx="1894940" cy="2922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0" i="0">
                <a:solidFill>
                  <a:srgbClr val="009845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Page 9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59F4973-FEAE-A54F-BB50-3BBD5597D4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5417" y="1248686"/>
            <a:ext cx="6789323" cy="1059538"/>
          </a:xfrm>
        </p:spPr>
        <p:txBody>
          <a:bodyPr/>
          <a:lstStyle/>
          <a:p>
            <a:r>
              <a:rPr lang="en-US" dirty="0"/>
              <a:t>TABLE OF CONTENTS</a:t>
            </a:r>
          </a:p>
        </p:txBody>
      </p:sp>
      <p:sp>
        <p:nvSpPr>
          <p:cNvPr id="24" name="Content Placeholder 14">
            <a:extLst>
              <a:ext uri="{FF2B5EF4-FFF2-40B4-BE49-F238E27FC236}">
                <a16:creationId xmlns:a16="http://schemas.microsoft.com/office/drawing/2014/main" id="{2C545CBE-700B-9746-9B1B-A8842FD9BFCA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4572000" y="2903743"/>
            <a:ext cx="6937830" cy="734914"/>
          </a:xfrm>
        </p:spPr>
        <p:txBody>
          <a:bodyPr/>
          <a:lstStyle>
            <a:lvl1pPr>
              <a:lnSpc>
                <a:spcPct val="150000"/>
              </a:lnSpc>
              <a:defRPr sz="1400" b="0" i="0">
                <a:latin typeface="Montserrat Light" pitchFamily="2" charset="77"/>
              </a:defRPr>
            </a:lvl1pPr>
            <a:lvl2pPr>
              <a:defRPr sz="1800" b="0" i="0">
                <a:latin typeface="Montserrat Light" pitchFamily="2" charset="77"/>
              </a:defRPr>
            </a:lvl2pPr>
            <a:lvl3pPr>
              <a:defRPr sz="1800" b="0" i="0">
                <a:latin typeface="Montserrat Light" pitchFamily="2" charset="77"/>
              </a:defRPr>
            </a:lvl3pPr>
            <a:lvl4pPr>
              <a:defRPr sz="1800" b="0" i="0">
                <a:latin typeface="Montserrat Light" pitchFamily="2" charset="77"/>
              </a:defRPr>
            </a:lvl4pPr>
            <a:lvl5pPr>
              <a:defRPr sz="1800" b="0" i="0">
                <a:latin typeface="Montserrat Light" pitchFamily="2" charset="77"/>
              </a:defRPr>
            </a:lvl5pPr>
          </a:lstStyle>
          <a:p>
            <a:pPr lvl="0"/>
            <a:r>
              <a:rPr lang="en-US" dirty="0"/>
              <a:t>Enter text here 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28" name="Content Placeholder 14">
            <a:extLst>
              <a:ext uri="{FF2B5EF4-FFF2-40B4-BE49-F238E27FC236}">
                <a16:creationId xmlns:a16="http://schemas.microsoft.com/office/drawing/2014/main" id="{AE05C76D-0E3C-E244-A7C6-0DF27F2A052C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4572000" y="3948771"/>
            <a:ext cx="6937830" cy="734914"/>
          </a:xfrm>
        </p:spPr>
        <p:txBody>
          <a:bodyPr/>
          <a:lstStyle>
            <a:lvl1pPr>
              <a:lnSpc>
                <a:spcPct val="150000"/>
              </a:lnSpc>
              <a:defRPr sz="1400" b="0" i="0">
                <a:latin typeface="Montserrat Light" pitchFamily="2" charset="77"/>
              </a:defRPr>
            </a:lvl1pPr>
            <a:lvl2pPr>
              <a:defRPr sz="1800" b="0" i="0">
                <a:latin typeface="Montserrat Light" pitchFamily="2" charset="77"/>
              </a:defRPr>
            </a:lvl2pPr>
            <a:lvl3pPr>
              <a:defRPr sz="1800" b="0" i="0">
                <a:latin typeface="Montserrat Light" pitchFamily="2" charset="77"/>
              </a:defRPr>
            </a:lvl3pPr>
            <a:lvl4pPr>
              <a:defRPr sz="1800" b="0" i="0">
                <a:latin typeface="Montserrat Light" pitchFamily="2" charset="77"/>
              </a:defRPr>
            </a:lvl4pPr>
            <a:lvl5pPr>
              <a:defRPr sz="1800" b="0" i="0">
                <a:latin typeface="Montserrat Light" pitchFamily="2" charset="77"/>
              </a:defRPr>
            </a:lvl5pPr>
          </a:lstStyle>
          <a:p>
            <a:pPr lvl="0"/>
            <a:r>
              <a:rPr lang="en-US" dirty="0"/>
              <a:t>Enter text here 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39" name="Content Placeholder 14">
            <a:extLst>
              <a:ext uri="{FF2B5EF4-FFF2-40B4-BE49-F238E27FC236}">
                <a16:creationId xmlns:a16="http://schemas.microsoft.com/office/drawing/2014/main" id="{34FA762C-DB2A-8B42-ABC3-82BD3A46A7B9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4572000" y="5051857"/>
            <a:ext cx="6937830" cy="734914"/>
          </a:xfrm>
        </p:spPr>
        <p:txBody>
          <a:bodyPr/>
          <a:lstStyle>
            <a:lvl1pPr>
              <a:lnSpc>
                <a:spcPct val="150000"/>
              </a:lnSpc>
              <a:defRPr sz="1400" b="0" i="0">
                <a:latin typeface="Montserrat Light" pitchFamily="2" charset="77"/>
              </a:defRPr>
            </a:lvl1pPr>
            <a:lvl2pPr>
              <a:defRPr sz="1800" b="0" i="0">
                <a:latin typeface="Montserrat Light" pitchFamily="2" charset="77"/>
              </a:defRPr>
            </a:lvl2pPr>
            <a:lvl3pPr>
              <a:defRPr sz="1800" b="0" i="0">
                <a:latin typeface="Montserrat Light" pitchFamily="2" charset="77"/>
              </a:defRPr>
            </a:lvl3pPr>
            <a:lvl4pPr>
              <a:defRPr sz="1800" b="0" i="0">
                <a:latin typeface="Montserrat Light" pitchFamily="2" charset="77"/>
              </a:defRPr>
            </a:lvl4pPr>
            <a:lvl5pPr>
              <a:defRPr sz="1800" b="0" i="0">
                <a:latin typeface="Montserrat Light" pitchFamily="2" charset="77"/>
              </a:defRPr>
            </a:lvl5pPr>
          </a:lstStyle>
          <a:p>
            <a:pPr lvl="0"/>
            <a:r>
              <a:rPr lang="en-US" dirty="0"/>
              <a:t>Enter text here 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E35E11F-84D3-4B92-9FD9-163D86C2A7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6613" y="6012442"/>
            <a:ext cx="842939" cy="36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5058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A676E5E-A4AD-1F4C-872B-97CACEC20A77}"/>
              </a:ext>
            </a:extLst>
          </p:cNvPr>
          <p:cNvSpPr/>
          <p:nvPr userDrawn="1"/>
        </p:nvSpPr>
        <p:spPr>
          <a:xfrm>
            <a:off x="0" y="0"/>
            <a:ext cx="4076700" cy="6858000"/>
          </a:xfrm>
          <a:prstGeom prst="rect">
            <a:avLst/>
          </a:prstGeom>
          <a:solidFill>
            <a:srgbClr val="379B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6BE9CE6-B389-2D49-BA3D-D8F7E1A229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9000"/>
          </a:blip>
          <a:srcRect l="15480" t="45627" r="20454" b="8407"/>
          <a:stretch/>
        </p:blipFill>
        <p:spPr>
          <a:xfrm rot="5400000">
            <a:off x="-1390652" y="1390652"/>
            <a:ext cx="6858002" cy="4076700"/>
          </a:xfrm>
          <a:prstGeom prst="rect">
            <a:avLst/>
          </a:prstGeom>
          <a:effectLst/>
        </p:spPr>
      </p:pic>
      <p:sp>
        <p:nvSpPr>
          <p:cNvPr id="19" name="Title 3">
            <a:extLst>
              <a:ext uri="{FF2B5EF4-FFF2-40B4-BE49-F238E27FC236}">
                <a16:creationId xmlns:a16="http://schemas.microsoft.com/office/drawing/2014/main" id="{AACF363F-0ED2-F443-829A-408E6A3BC007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40"/>
            <a:ext cx="10972800" cy="601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spc="200" baseline="0">
                <a:solidFill>
                  <a:schemeClr val="bg1"/>
                </a:solidFill>
                <a:latin typeface="TitlingGothicFB Comp Standard" panose="02000506030000020004" pitchFamily="2" charset="77"/>
                <a:ea typeface="+mj-ea"/>
                <a:cs typeface="+mj-cs"/>
              </a:defRPr>
            </a:lvl1pPr>
          </a:lstStyle>
          <a:p>
            <a:endParaRPr lang="en-US" sz="2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8F92D69-2DAB-7547-BC54-4445D319BFB3}"/>
              </a:ext>
            </a:extLst>
          </p:cNvPr>
          <p:cNvSpPr/>
          <p:nvPr userDrawn="1"/>
        </p:nvSpPr>
        <p:spPr>
          <a:xfrm>
            <a:off x="304802" y="339692"/>
            <a:ext cx="11582400" cy="61786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854D9CDC-6B3F-A641-BAD5-6108C4FF045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04798" y="326290"/>
            <a:ext cx="3771901" cy="628802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E4E928-22AC-E646-9A93-9536B51A18A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6D26431-53A9-9E40-B4C0-653D275549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0" y="1248686"/>
            <a:ext cx="7010400" cy="105953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SUMMARY OF WHAT’S TO COME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AE1DCDAA-07AF-174A-B1CB-DF29A38BE49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72000" y="3155986"/>
            <a:ext cx="6819900" cy="3218564"/>
          </a:xfrm>
          <a:prstGeom prst="rect">
            <a:avLst/>
          </a:prstGeom>
        </p:spPr>
        <p:txBody>
          <a:bodyPr>
            <a:noAutofit/>
          </a:bodyPr>
          <a:lstStyle>
            <a:lvl1pPr marL="457200" marR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 sz="1800" b="0" i="0">
                <a:latin typeface="Montserrat" panose="00000500000000000000" pitchFamily="2" charset="0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 sz="1400">
                <a:latin typeface="Montserrat" panose="00000500000000000000" pitchFamily="2" charset="0"/>
              </a:defRPr>
            </a:lvl2pPr>
            <a:lvl3pPr marL="1200150" indent="-285750">
              <a:buFontTx/>
              <a:buBlip>
                <a:blip r:embed="rId4"/>
              </a:buBlip>
              <a:defRPr/>
            </a:lvl3pPr>
            <a:lvl4pPr marL="1657350" indent="-285750">
              <a:buFontTx/>
              <a:buBlip>
                <a:blip r:embed="rId5"/>
              </a:buBlip>
              <a:defRPr sz="1400"/>
            </a:lvl4pPr>
          </a:lstStyle>
          <a:p>
            <a:pPr lvl="0"/>
            <a:r>
              <a:rPr lang="en-US" dirty="0"/>
              <a:t>Enter text here…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70000"/>
              <a:buFontTx/>
              <a:buBlip>
                <a:blip r:embed="rId6"/>
              </a:buBlip>
              <a:tabLst/>
              <a:defRPr/>
            </a:pPr>
            <a:r>
              <a:rPr lang="en-US" dirty="0"/>
              <a:t>Enter text here…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70000"/>
              <a:buFontTx/>
              <a:buBlip>
                <a:blip r:embed="rId6"/>
              </a:buBlip>
              <a:tabLst/>
              <a:defRPr/>
            </a:pPr>
            <a:r>
              <a:rPr lang="en-US" dirty="0"/>
              <a:t>Enter text here…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70000"/>
              <a:buFontTx/>
              <a:buBlip>
                <a:blip r:embed="rId6"/>
              </a:buBlip>
              <a:tabLst/>
              <a:defRPr/>
            </a:pPr>
            <a:r>
              <a:rPr lang="en-US" dirty="0"/>
              <a:t>Enter text here…</a:t>
            </a:r>
          </a:p>
          <a:p>
            <a:pPr lvl="0"/>
            <a:r>
              <a:rPr lang="en-US" dirty="0"/>
              <a:t>Enter text here…</a:t>
            </a:r>
          </a:p>
          <a:p>
            <a:pPr lvl="0"/>
            <a:r>
              <a:rPr lang="en-US" dirty="0"/>
              <a:t>Enter text here…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36578B6-2357-4978-A5EC-729448B76C2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146613" y="6012442"/>
            <a:ext cx="842939" cy="362108"/>
          </a:xfrm>
          <a:prstGeom prst="rect">
            <a:avLst/>
          </a:prstGeom>
        </p:spPr>
      </p:pic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07E27C72-58F3-709D-FEDE-CF9A48B1E45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572000" y="2590800"/>
            <a:ext cx="6819900" cy="473494"/>
          </a:xfrm>
        </p:spPr>
        <p:txBody>
          <a:bodyPr/>
          <a:lstStyle>
            <a:lvl1pPr>
              <a:defRPr b="0" i="0">
                <a:solidFill>
                  <a:srgbClr val="FF5F00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Content starts here – this is the default subhead</a:t>
            </a:r>
          </a:p>
        </p:txBody>
      </p:sp>
    </p:spTree>
    <p:extLst>
      <p:ext uri="{BB962C8B-B14F-4D97-AF65-F5344CB8AC3E}">
        <p14:creationId xmlns:p14="http://schemas.microsoft.com/office/powerpoint/2010/main" val="11569976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960957E-3950-7443-A943-863C7D7C1799}"/>
              </a:ext>
            </a:extLst>
          </p:cNvPr>
          <p:cNvSpPr/>
          <p:nvPr userDrawn="1"/>
        </p:nvSpPr>
        <p:spPr>
          <a:xfrm>
            <a:off x="4076699" y="0"/>
            <a:ext cx="8134351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322970-3FF0-624C-ACAC-D88B7510B6BB}"/>
              </a:ext>
            </a:extLst>
          </p:cNvPr>
          <p:cNvSpPr/>
          <p:nvPr userDrawn="1"/>
        </p:nvSpPr>
        <p:spPr>
          <a:xfrm>
            <a:off x="304801" y="304800"/>
            <a:ext cx="11582400" cy="6248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78F2FD-08D6-4683-9DEC-1A96B27F6B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134" y="6023795"/>
            <a:ext cx="553697" cy="3782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rgbClr val="FF5F00"/>
                </a:solidFill>
                <a:latin typeface="Montserrat" pitchFamily="2" charset="77"/>
              </a:defRPr>
            </a:lvl1pPr>
          </a:lstStyle>
          <a:p>
            <a:fld id="{6FBDDA51-4CB2-4BC1-8339-72EC117A35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4" name="Title Placeholder 33">
            <a:extLst>
              <a:ext uri="{FF2B5EF4-FFF2-40B4-BE49-F238E27FC236}">
                <a16:creationId xmlns:a16="http://schemas.microsoft.com/office/drawing/2014/main" id="{5D29D675-C7AB-204C-A18F-187616CE2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1248686"/>
            <a:ext cx="6819900" cy="105953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CLICK TO EDIT MASTER</a:t>
            </a:r>
          </a:p>
        </p:txBody>
      </p:sp>
      <p:sp>
        <p:nvSpPr>
          <p:cNvPr id="37" name="Footer Placeholder 14">
            <a:extLst>
              <a:ext uri="{FF2B5EF4-FFF2-40B4-BE49-F238E27FC236}">
                <a16:creationId xmlns:a16="http://schemas.microsoft.com/office/drawing/2014/main" id="{15C39C2E-352D-D94C-948B-6E97E14C6E19}"/>
              </a:ext>
            </a:extLst>
          </p:cNvPr>
          <p:cNvSpPr txBox="1">
            <a:spLocks/>
          </p:cNvSpPr>
          <p:nvPr userDrawn="1"/>
        </p:nvSpPr>
        <p:spPr>
          <a:xfrm>
            <a:off x="4038600" y="64325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6" name="Rectangle 25" hidden="1">
            <a:extLst>
              <a:ext uri="{FF2B5EF4-FFF2-40B4-BE49-F238E27FC236}">
                <a16:creationId xmlns:a16="http://schemas.microsoft.com/office/drawing/2014/main" id="{A88EB74D-1B71-6B41-AC82-9363E517928B}"/>
              </a:ext>
            </a:extLst>
          </p:cNvPr>
          <p:cNvSpPr/>
          <p:nvPr userDrawn="1"/>
        </p:nvSpPr>
        <p:spPr>
          <a:xfrm>
            <a:off x="0" y="1"/>
            <a:ext cx="12192000" cy="7302717"/>
          </a:xfrm>
          <a:prstGeom prst="rect">
            <a:avLst/>
          </a:prstGeom>
          <a:solidFill>
            <a:srgbClr val="581F40">
              <a:alpha val="63922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 dirty="0">
              <a:latin typeface="TitlingGothicFB Comp Standard" panose="02000506030000020004" pitchFamily="2" charset="77"/>
            </a:endParaRPr>
          </a:p>
        </p:txBody>
      </p:sp>
      <p:sp>
        <p:nvSpPr>
          <p:cNvPr id="29" name="Title Placeholder 19" hidden="1">
            <a:extLst>
              <a:ext uri="{FF2B5EF4-FFF2-40B4-BE49-F238E27FC236}">
                <a16:creationId xmlns:a16="http://schemas.microsoft.com/office/drawing/2014/main" id="{B938A304-F636-274B-9569-13B76371A16C}"/>
              </a:ext>
            </a:extLst>
          </p:cNvPr>
          <p:cNvSpPr txBox="1">
            <a:spLocks/>
          </p:cNvSpPr>
          <p:nvPr userDrawn="1"/>
        </p:nvSpPr>
        <p:spPr>
          <a:xfrm>
            <a:off x="711200" y="460918"/>
            <a:ext cx="10769600" cy="10069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spc="200" baseline="0">
                <a:solidFill>
                  <a:schemeClr val="bg1"/>
                </a:solidFill>
                <a:latin typeface="TitlingGothicFB Comp Standard" panose="02000506030000020004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100" spc="150" baseline="0" dirty="0"/>
              <a:t>CLICK TO EDIT MASTER TITLE &gt; PLEASE TRY TO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100" spc="150" baseline="0" dirty="0"/>
              <a:t>KEEP LINES BALANCED ON 2 LINE HEADERS, LIKE SO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0DDC3D6-D1CB-2F46-95B6-E71AE5D33008}"/>
              </a:ext>
            </a:extLst>
          </p:cNvPr>
          <p:cNvSpPr/>
          <p:nvPr userDrawn="1"/>
        </p:nvSpPr>
        <p:spPr>
          <a:xfrm>
            <a:off x="304798" y="304800"/>
            <a:ext cx="3771900" cy="6248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BAF93BA-C450-714D-B96B-A5836EF58F04}"/>
              </a:ext>
            </a:extLst>
          </p:cNvPr>
          <p:cNvSpPr/>
          <p:nvPr userDrawn="1"/>
        </p:nvSpPr>
        <p:spPr>
          <a:xfrm>
            <a:off x="4076700" y="2946106"/>
            <a:ext cx="495300" cy="4953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CE41A74-28EE-C541-8A69-2BA590F631DC}"/>
              </a:ext>
            </a:extLst>
          </p:cNvPr>
          <p:cNvSpPr/>
          <p:nvPr userDrawn="1"/>
        </p:nvSpPr>
        <p:spPr>
          <a:xfrm>
            <a:off x="6096182" y="2938347"/>
            <a:ext cx="495300" cy="4953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963DCDF-5329-6A47-8B7D-C7D66D354E9F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tretch>
            <a:fillRect/>
          </a:stretch>
        </p:blipFill>
        <p:spPr>
          <a:xfrm>
            <a:off x="10146613" y="6012442"/>
            <a:ext cx="842939" cy="362108"/>
          </a:xfrm>
          <a:prstGeom prst="rect">
            <a:avLst/>
          </a:prstGeom>
        </p:spPr>
      </p:pic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15F1B2DD-49AC-284C-ADCA-5DEDF73BA3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0" y="2590800"/>
            <a:ext cx="6819900" cy="32469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2000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36" r:id="rId2"/>
    <p:sldLayoutId id="2147483934" r:id="rId3"/>
    <p:sldLayoutId id="2147483935" r:id="rId4"/>
    <p:sldLayoutId id="2147483847" r:id="rId5"/>
    <p:sldLayoutId id="2147483959" r:id="rId6"/>
    <p:sldLayoutId id="2147483960" r:id="rId7"/>
    <p:sldLayoutId id="2147483849" r:id="rId8"/>
    <p:sldLayoutId id="2147483848" r:id="rId9"/>
    <p:sldLayoutId id="2147483868" r:id="rId10"/>
    <p:sldLayoutId id="2147483850" r:id="rId11"/>
    <p:sldLayoutId id="2147483888" r:id="rId12"/>
    <p:sldLayoutId id="2147483855" r:id="rId13"/>
    <p:sldLayoutId id="2147483896" r:id="rId14"/>
    <p:sldLayoutId id="2147483853" r:id="rId15"/>
    <p:sldLayoutId id="2147483897" r:id="rId16"/>
    <p:sldLayoutId id="2147483883" r:id="rId17"/>
    <p:sldLayoutId id="2147483907" r:id="rId18"/>
    <p:sldLayoutId id="2147483886" r:id="rId19"/>
    <p:sldLayoutId id="2147483940" r:id="rId20"/>
    <p:sldLayoutId id="2147483938" r:id="rId21"/>
    <p:sldLayoutId id="2147483939" r:id="rId22"/>
    <p:sldLayoutId id="2147483937" r:id="rId23"/>
    <p:sldLayoutId id="2147483944" r:id="rId24"/>
    <p:sldLayoutId id="2147483945" r:id="rId25"/>
    <p:sldLayoutId id="2147483952" r:id="rId26"/>
    <p:sldLayoutId id="2147483955" r:id="rId27"/>
    <p:sldLayoutId id="2147483956" r:id="rId28"/>
    <p:sldLayoutId id="2147483957" r:id="rId29"/>
    <p:sldLayoutId id="2147483958" r:id="rId30"/>
    <p:sldLayoutId id="2147483953" r:id="rId31"/>
  </p:sldLayoutIdLs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000" b="0" i="0" kern="1200" spc="150" baseline="0">
          <a:solidFill>
            <a:srgbClr val="005CB9"/>
          </a:solidFill>
          <a:latin typeface="Montserrat Bold" panose="00000800000000000000" pitchFamily="2" charset="0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10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lang="en-US" sz="1800" b="0" i="0" kern="1200">
          <a:solidFill>
            <a:schemeClr val="tx1">
              <a:lumMod val="50000"/>
            </a:schemeClr>
          </a:solidFill>
          <a:latin typeface="Montserrat" panose="00000500000000000000" pitchFamily="2" charset="0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ts val="500"/>
        </a:spcBef>
        <a:buSzPct val="125000"/>
        <a:buFontTx/>
        <a:buBlip>
          <a:blip r:embed="rId34"/>
        </a:buBlip>
        <a:defRPr sz="1800" b="0" i="0" kern="1200">
          <a:solidFill>
            <a:schemeClr val="tx1">
              <a:lumMod val="50000"/>
            </a:schemeClr>
          </a:solidFill>
          <a:latin typeface="Montserrat" panose="00000500000000000000" pitchFamily="2" charset="0"/>
          <a:ea typeface="+mn-ea"/>
          <a:cs typeface="+mn-cs"/>
        </a:defRPr>
      </a:lvl2pPr>
      <a:lvl3pPr marL="1200150" indent="-285750" algn="l" defTabSz="914400" rtl="0" eaLnBrk="1" latinLnBrk="0" hangingPunct="1">
        <a:lnSpc>
          <a:spcPct val="100000"/>
        </a:lnSpc>
        <a:spcBef>
          <a:spcPts val="500"/>
        </a:spcBef>
        <a:buSzPct val="100000"/>
        <a:buFontTx/>
        <a:buBlip>
          <a:blip r:embed="rId34"/>
        </a:buBlip>
        <a:defRPr sz="1400" b="0" i="0" kern="1200">
          <a:solidFill>
            <a:schemeClr val="tx1">
              <a:lumMod val="50000"/>
            </a:schemeClr>
          </a:solidFill>
          <a:latin typeface="Montserrat" panose="00000500000000000000" pitchFamily="2" charset="0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SzPct val="100000"/>
        <a:buFontTx/>
        <a:buBlip>
          <a:blip r:embed="rId34"/>
        </a:buBlip>
        <a:defRPr sz="1400" b="0" i="0" kern="1200">
          <a:solidFill>
            <a:schemeClr val="tx1">
              <a:lumMod val="50000"/>
            </a:schemeClr>
          </a:solidFill>
          <a:latin typeface="Montserrat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100000"/>
        <a:buFontTx/>
        <a:buBlip>
          <a:blip r:embed="rId34"/>
        </a:buBlip>
        <a:defRPr sz="1400" b="0" i="0" kern="1200">
          <a:solidFill>
            <a:schemeClr val="tx1">
              <a:lumMod val="50000"/>
            </a:schemeClr>
          </a:solidFill>
          <a:latin typeface="Montserrat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04">
          <p15:clr>
            <a:srgbClr val="F26B43"/>
          </p15:clr>
        </p15:guide>
        <p15:guide id="4" pos="7176">
          <p15:clr>
            <a:srgbClr val="F26B43"/>
          </p15:clr>
        </p15:guide>
        <p15:guide id="5" orient="horz" pos="576" userDrawn="1">
          <p15:clr>
            <a:srgbClr val="F26B43"/>
          </p15:clr>
        </p15:guide>
        <p15:guide id="6" orient="horz" pos="3672">
          <p15:clr>
            <a:srgbClr val="F26B43"/>
          </p15:clr>
        </p15:guide>
        <p15:guide id="7" orient="horz" pos="4320">
          <p15:clr>
            <a:srgbClr val="C35EA4"/>
          </p15:clr>
        </p15:guide>
        <p15:guide id="10" orient="horz" pos="1632">
          <p15:clr>
            <a:srgbClr val="9FCC3B"/>
          </p15:clr>
        </p15:guide>
        <p15:guide id="11" orient="horz" pos="1320">
          <p15:clr>
            <a:srgbClr val="C35EA4"/>
          </p15:clr>
        </p15:guide>
        <p15:guide id="12" orient="horz" pos="4128">
          <p15:clr>
            <a:srgbClr val="F26B43"/>
          </p15:clr>
        </p15:guide>
        <p15:guide id="13" pos="192">
          <p15:clr>
            <a:srgbClr val="F26B43"/>
          </p15:clr>
        </p15:guide>
        <p15:guide id="14" orient="horz" pos="192">
          <p15:clr>
            <a:srgbClr val="F26B43"/>
          </p15:clr>
        </p15:guide>
        <p15:guide id="16" orient="horz">
          <p15:clr>
            <a:srgbClr val="C35EA4"/>
          </p15:clr>
        </p15:guide>
        <p15:guide id="17" pos="7488">
          <p15:clr>
            <a:srgbClr val="F26B43"/>
          </p15:clr>
        </p15:guide>
        <p15:guide id="18" pos="7680">
          <p15:clr>
            <a:srgbClr val="C35EA4"/>
          </p15:clr>
        </p15:guide>
        <p15:guide id="19">
          <p15:clr>
            <a:srgbClr val="C35EA4"/>
          </p15:clr>
        </p15:guide>
        <p15:guide id="20" pos="3192">
          <p15:clr>
            <a:srgbClr val="5ACBF0"/>
          </p15:clr>
        </p15:guide>
        <p15:guide id="21" pos="3504">
          <p15:clr>
            <a:srgbClr val="5ACBF0"/>
          </p15:clr>
        </p15:guide>
        <p15:guide id="22" pos="3816">
          <p15:clr>
            <a:srgbClr val="5ACBF0"/>
          </p15:clr>
        </p15:guide>
        <p15:guide id="23" pos="4128">
          <p15:clr>
            <a:srgbClr val="5ACBF0"/>
          </p15:clr>
        </p15:guide>
        <p15:guide id="24" pos="2568">
          <p15:clr>
            <a:srgbClr val="5ACBF0"/>
          </p15:clr>
        </p15:guide>
        <p15:guide id="25" pos="2880" userDrawn="1">
          <p15:clr>
            <a:srgbClr val="5ACBF0"/>
          </p15:clr>
        </p15:guide>
        <p15:guide id="26" orient="horz" pos="912">
          <p15:clr>
            <a:srgbClr val="C35EA4"/>
          </p15:clr>
        </p15:guide>
        <p15:guide id="27" orient="horz" pos="1200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13" Type="http://schemas.openxmlformats.org/officeDocument/2006/relationships/image" Target="../media/image24.emf"/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12" Type="http://schemas.openxmlformats.org/officeDocument/2006/relationships/image" Target="../media/image23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.emf"/><Relationship Id="rId11" Type="http://schemas.openxmlformats.org/officeDocument/2006/relationships/image" Target="../media/image22.emf"/><Relationship Id="rId5" Type="http://schemas.openxmlformats.org/officeDocument/2006/relationships/image" Target="../media/image16.emf"/><Relationship Id="rId10" Type="http://schemas.openxmlformats.org/officeDocument/2006/relationships/image" Target="../media/image21.emf"/><Relationship Id="rId4" Type="http://schemas.openxmlformats.org/officeDocument/2006/relationships/image" Target="../media/image15.emf"/><Relationship Id="rId9" Type="http://schemas.openxmlformats.org/officeDocument/2006/relationships/image" Target="../media/image20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FEDEE0-597B-4D67-A529-F6AF7F2D96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EA0217-2A86-E94C-9810-F35DA866FAE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FD7447-AE1A-E6A1-D358-6126F6981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2F6E0B-0846-000F-B5C7-AF6F6E86B52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475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AA9A77-ABDB-FC88-3321-32F350EFF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E697C6-5756-C776-8806-D0B524C41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B6C7B3A-5D5C-FFD3-5798-3E30C227678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315B5FB-29DF-E12D-51D2-6F2EDB97D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971161-13FB-AB45-0BD8-0089945FA732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486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3E1CF1-7A6E-04AA-14C6-076096FD4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D0C7DF6-0910-C24D-8CDD-96ECE7C45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31A76F-A11B-715D-D753-D18E293B79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75B68BC-5FDE-E3AA-A65B-F3C561C5B4A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886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B73E48-0C3C-00DA-B3BB-4E780E35C6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D989D0-2AB9-F42B-C5F9-AB0A5F0F8FC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0832BE0-8111-85C5-CEC4-50F405E5A84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3C20EC5-73B7-C9AC-F9B6-BF99BE32576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0873DBB-CA7C-1D5B-5DF5-87A3DC8A3F5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BE451B-46FC-597E-5F13-DEC834DF81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390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CEE40-2E5B-63E3-492E-18542AE2B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7D6A0E-BB74-3759-4123-F53CBD6D4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0DD86B8-0527-9129-CF9E-6CF02A66D71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1FE07DC-83A7-368D-9FC6-D530712F6307}"/>
              </a:ext>
            </a:extLst>
          </p:cNvPr>
          <p:cNvSpPr>
            <a:spLocks noGrp="1"/>
          </p:cNvSpPr>
          <p:nvPr>
            <p:ph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A3A13DC-B121-ACF4-DA08-EE0E40BC9B2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4AC94A5-D3C5-3F53-90B2-E01CF2EDCF4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779D3FB-C52E-33BB-95E2-CCB7AA2ED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9188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F9A488-E69C-D10A-D794-D85792441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803C817-EBC6-4A30-59BE-C8EBA8327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8B4D71-B570-1279-B3B4-D9ACB33758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8511F5-8CEA-13AD-C5F4-DCCF0B2C4E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E741FB2-6956-A7B3-9C0C-C438F66871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2B17D48-0FD8-63EB-58C6-4ADA654553C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1B8E71E-D589-D4A1-2B63-4FD0219F9B0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49FF1E1-2A5D-2E70-6FCE-B4D0F4EC724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677B085-2C39-22B8-0D77-B02A87FC23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4149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1BAE1-DE3F-A82C-01AE-A51D82756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4DB861-1651-FF9F-CE9E-B88FDF72A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CFBBF7A-4C1E-003D-CE17-11C341A688B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0DC4CF-A4BE-5B45-F29E-EA5D75D7722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51FBD3F-C2D1-FF9A-E427-7470841AF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76AD75-6D4F-4328-1059-CED55F94ECC0}"/>
              </a:ext>
            </a:extLst>
          </p:cNvPr>
          <p:cNvSpPr>
            <a:spLocks noGrp="1"/>
          </p:cNvSpPr>
          <p:nvPr>
            <p:ph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7D3C944-1898-FA71-AB81-335C2E10078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74A794A-C5DE-8B3E-EBAE-9FC15197D5E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EEBB5EBB-00D9-7429-4CA6-E6C3799ACFA5}"/>
              </a:ext>
            </a:extLst>
          </p:cNvPr>
          <p:cNvSpPr>
            <a:spLocks noGrp="1"/>
          </p:cNvSpPr>
          <p:nvPr>
            <p:ph sz="quarter" idx="3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83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21E457-6D45-7C83-B00D-59B8D339A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204610-5F82-B18F-77D3-C6F56EE82B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770D57-DDA6-9DE4-59FE-23821D2741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2983F4-C392-714A-B37B-6B5E605463A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FA9193-E651-24B0-226D-5E0DDFFA8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13B9B1D-5DD7-ED3E-AA78-7B2C25C48D6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8642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151B5F-1EC9-CE27-2F14-BF6BF7C11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3C3A9F-1381-CFB0-08EA-3EEC053F21A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E21F8A7-0E3B-FAEA-D969-EA22A3268CE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70A5ED-99BB-BDA3-75A3-C6C16FC4026D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8571EE-C189-F683-A480-1C34AC1B2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20548083-681C-7C8C-A0EC-DADBE659F651}"/>
              </a:ext>
            </a:extLst>
          </p:cNvPr>
          <p:cNvSpPr>
            <a:spLocks noGrp="1"/>
          </p:cNvSpPr>
          <p:nvPr>
            <p:ph type="chart" sz="quarter" idx="2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DA5F1E-68B1-28BF-3A80-8044F2A935B5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706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24540C-7F14-0501-9F9E-0B3F4EEA3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15B098-A86C-B2C0-75DD-A6DE6E673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719C22-D5A0-E999-EF57-530FF987118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8C287CC-5D2C-6FA3-5FD8-7D71462FE1C7}"/>
              </a:ext>
            </a:extLst>
          </p:cNvPr>
          <p:cNvSpPr>
            <a:spLocks noGrp="1"/>
          </p:cNvSpPr>
          <p:nvPr>
            <p:ph type="chart" sz="quarter" idx="2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4A05625-9FDE-F0C9-A530-3D80D18B6EFD}"/>
              </a:ext>
            </a:extLst>
          </p:cNvPr>
          <p:cNvSpPr>
            <a:spLocks noGrp="1"/>
          </p:cNvSpPr>
          <p:nvPr>
            <p:ph sz="quarter" idx="3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016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227116-A874-8AD9-CAF2-ADEFEF3F2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64A875-C37D-7354-4007-F6D0CF31DEE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080550C-1030-A2F2-E321-E7420B59E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D1746E-B3EF-5EEC-A828-3FB02B07C671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97D5036D-32AC-7C37-A519-DC9A23F163C5}"/>
              </a:ext>
            </a:extLst>
          </p:cNvPr>
          <p:cNvSpPr>
            <a:spLocks noGrp="1"/>
          </p:cNvSpPr>
          <p:nvPr>
            <p:ph type="chart" sz="quarter" idx="29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669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42DCC0-048E-5B8A-5B5E-3FEBDEDF30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8B39692-B416-0729-4150-E63E021F6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3E18CC-D2D1-7E0A-E71A-2046DF28C68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B01988-91FF-6688-4065-18342D5D7E75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27CAB9-18EF-BD8E-E4E3-3E25A070E56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874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59144F-4A4E-338B-D061-176A3586E9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C45907-5889-75F2-8EC4-D2DF36C4929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D977E2-5841-108E-FDF7-4F33B3797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161DA6-161F-9B4C-C467-EDBD205A5A74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29003B36-5ECC-27C2-0D5A-366252C28D25}"/>
              </a:ext>
            </a:extLst>
          </p:cNvPr>
          <p:cNvSpPr>
            <a:spLocks noGrp="1"/>
          </p:cNvSpPr>
          <p:nvPr>
            <p:ph type="chart" sz="quarter" idx="29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8105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53109-06EA-2784-650B-4607D0F9F2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B599A0-7E25-B5C6-AA6C-51309BF7D98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C9F55E-70F6-342F-E6E6-B57D9B1F1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C1A57D-9AF3-50F4-D403-98B871F9603E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20B76E2E-4A91-1645-AC32-4A520B02815A}"/>
              </a:ext>
            </a:extLst>
          </p:cNvPr>
          <p:cNvSpPr>
            <a:spLocks noGrp="1"/>
          </p:cNvSpPr>
          <p:nvPr>
            <p:ph type="chart" sz="quarter" idx="29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2905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9CB463-E14D-1306-19B4-83CD69274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438A74-F90B-9EF8-6821-A3062A36999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A3FEEEE-9AF5-C337-F8E8-5CC453B2C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3C4B25E-ABEF-6322-3EF9-9890C655098E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743B0200-BF44-A4BA-E043-F273E978FD14}"/>
              </a:ext>
            </a:extLst>
          </p:cNvPr>
          <p:cNvSpPr>
            <a:spLocks noGrp="1"/>
          </p:cNvSpPr>
          <p:nvPr>
            <p:ph type="chart" sz="quarter" idx="29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8552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8A9227-E2D7-7F6D-8477-6686430E96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C023BD-594B-75EE-006F-A527C32EF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6B237A7E-6311-7B1E-2F61-A156576DA12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85458D2D-D611-754F-F597-A7E1A18D3293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DE581842-E3F2-C325-7CA4-D6DEE189DC1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A9DB5B09-E3E6-BF18-106C-2030B5776A4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883071F8-EFC7-051F-8672-31E8C68AF17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ED518C2E-1950-DEB6-6791-8EA7E7FF8EF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F30329A0-B537-2AA0-2DAB-D7CA7FA0FAD2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AF1852A8-5592-EBB8-B5D8-1ADF4A5B0D1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B5D58EE5-F26E-9C86-3531-2760A34B9689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D1C1CDF3-1ABE-3264-52FB-4B0B3419B9E7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6936B3C3-7248-436A-0D87-FD188A40C6AD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0EAC7B69-FDE1-6023-5237-274F25B5D5A6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2" name="Title 41">
            <a:extLst>
              <a:ext uri="{FF2B5EF4-FFF2-40B4-BE49-F238E27FC236}">
                <a16:creationId xmlns:a16="http://schemas.microsoft.com/office/drawing/2014/main" id="{46307513-BDEB-E20E-FAD6-8F9D00FCA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5" name="Picture Placeholder 54">
            <a:extLst>
              <a:ext uri="{FF2B5EF4-FFF2-40B4-BE49-F238E27FC236}">
                <a16:creationId xmlns:a16="http://schemas.microsoft.com/office/drawing/2014/main" id="{2F51917A-4B2C-BE55-5A1E-863A5D6F0D38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6" name="Picture Placeholder 55">
            <a:extLst>
              <a:ext uri="{FF2B5EF4-FFF2-40B4-BE49-F238E27FC236}">
                <a16:creationId xmlns:a16="http://schemas.microsoft.com/office/drawing/2014/main" id="{DF35F5A4-F25E-F8BE-07F4-9E64D107AE2B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7" name="Picture Placeholder 56">
            <a:extLst>
              <a:ext uri="{FF2B5EF4-FFF2-40B4-BE49-F238E27FC236}">
                <a16:creationId xmlns:a16="http://schemas.microsoft.com/office/drawing/2014/main" id="{E1EF488B-5C2D-1281-CAAA-E0A499B216B4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8" name="Picture Placeholder 57">
            <a:extLst>
              <a:ext uri="{FF2B5EF4-FFF2-40B4-BE49-F238E27FC236}">
                <a16:creationId xmlns:a16="http://schemas.microsoft.com/office/drawing/2014/main" id="{01604B75-03A5-DE4E-92B9-733BBE1E90A5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9" name="Picture Placeholder 58">
            <a:extLst>
              <a:ext uri="{FF2B5EF4-FFF2-40B4-BE49-F238E27FC236}">
                <a16:creationId xmlns:a16="http://schemas.microsoft.com/office/drawing/2014/main" id="{B5870221-5F67-E39F-7DFD-43304826F088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0" name="Picture Placeholder 59">
            <a:extLst>
              <a:ext uri="{FF2B5EF4-FFF2-40B4-BE49-F238E27FC236}">
                <a16:creationId xmlns:a16="http://schemas.microsoft.com/office/drawing/2014/main" id="{60C04B12-924C-B962-E8DC-CC4E1F5267ED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895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202F45-4C45-E8C5-420E-3B3243E99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363500-1620-D6BA-2E78-652109E65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1643DFA-9A4D-20CB-1A9A-3EDBC33EB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6439943-D15B-EC9A-7DC4-58A2AEDB254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7E8EE2A-C197-432C-6B38-A3C688B662C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0FCD60C-7E6F-AF41-D4F2-11A34E6662C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5892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3DF84E-A8F0-ACAB-F49D-84B963FF76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A2438F-A2A7-B872-AD55-039FD9BFE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F9549BB-2B09-CF8D-2BDA-C65F5EEC6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C694D7A-93B4-575F-E888-CB8F7FD7500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F26437-1DF2-CC6A-9A29-A0F83C7EC45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143D538-FBB8-D383-573C-D96CB6BC9DE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BFEF82E-63FA-209F-45CA-C2FE8CF3A29A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4414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F92170-8451-96CB-7B4B-FCEA681A6E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D24DFD-D6E4-B3AA-83CD-785901BBB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13015327-0452-E32A-FED8-7E75197BF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able Placeholder 12">
            <a:extLst>
              <a:ext uri="{FF2B5EF4-FFF2-40B4-BE49-F238E27FC236}">
                <a16:creationId xmlns:a16="http://schemas.microsoft.com/office/drawing/2014/main" id="{17F9F0AC-F5AA-DBDA-BE60-32B0A2E27E5A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A1632F7-BE89-D2C2-182F-F019E634F8C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0847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F2BD08-3AD9-88DA-F04F-2BCD88A21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5964DF-6713-399A-8268-7EFC9331C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9F9962-B269-E081-7F10-5008C5539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E8080AA0-0FBB-D4CF-0AD8-D0E4713EE2A7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D0021D-5095-F59D-A7C4-32DAEB7C90F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8019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B9B32F-C4D8-F6DF-B60A-30BB7696A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FDD24C-889E-642C-AC83-599F05E38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979771F-FF06-9FCB-6909-9C0FB20A3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69EAC8B3-95E3-5371-CA10-D848778945AE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C5A777-7E5D-73CC-E7DF-9C11BA82486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8332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8AF2E9-8612-00E7-D9B1-16F20509D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6A681B-E87A-1601-638D-E75AD8117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BDF84B1-CF6D-3A3D-1704-A9556CA344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116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25AA12-3DE5-1216-5635-D18B0B322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C8A060-006C-A2CD-79E1-D0948114B7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0D012A7-EB02-1008-6AA6-00D947D89845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3E4985B-4A2F-F932-A5AF-D4632355B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14F86D-FA4C-2B5B-4082-55EAC809C3D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917359F-C8EC-C621-47FB-91E824E4A65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4545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F5683F-BA07-4F37-A2F4-38868545B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DEB58D-D4FA-4481-B871-DA0F05DFB29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n-US" dirty="0"/>
              <a:t>4,000 Students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6E21E8-33C4-4543-AE29-37237EA0BF9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/>
              <a:t>20,000 International Flights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1ACB24-573D-43C8-8E18-E7AAC838EB4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dirty="0"/>
              <a:t>100 Home Stays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31EB7FD-994B-43DD-BB06-BED639318A45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FF1D6FA-E6F4-462E-8E7F-BBB9A79BDE0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C7B1712-C809-439A-9F78-AD3D204AA7F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9E4ACB1-4402-45B7-8DA8-D3CF801A4998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F74D152-F6C3-4AFD-9323-25FA466A29DC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543E07A-7FB4-42DE-871C-E4F656DA33A6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3C6A6D0-7977-4385-A939-FDE06BFD739E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en-US" dirty="0"/>
              <a:t>8,000 Students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D3869DE-D06C-4A44-8611-D5C0BF88E525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en-US" dirty="0"/>
              <a:t>35,000 International Flights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C3F5B97-2434-4FFA-A14E-B5AFBF0FE779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r>
              <a:rPr lang="en-US" dirty="0"/>
              <a:t>150 Home Stays</a:t>
            </a:r>
          </a:p>
          <a:p>
            <a:endParaRPr lang="en-US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FBEB4E84-E1C2-4078-9EBF-2344E74CD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C223F99-EA6D-884D-BDEB-005509A0D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720" y="4460395"/>
            <a:ext cx="533400" cy="4699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6015371-6D9B-0F40-AE5E-CD827F047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015" y="3221529"/>
            <a:ext cx="529543" cy="52954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B012BB9-8CDD-AB4B-9E2C-919B0D1534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1448" y="1899474"/>
            <a:ext cx="419100" cy="74230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74B3B32-8BFB-5440-8AD2-7AF5BEBD6A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111" y="3209956"/>
            <a:ext cx="520700" cy="5207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CEA1EF2-1D0B-5446-89E2-D22D2530B1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2238" y="4452555"/>
            <a:ext cx="533400" cy="4699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36301DD-6348-0D49-BD5C-FB1FC40592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942" y="1897036"/>
            <a:ext cx="404100" cy="69304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C36799B-7C94-E249-B957-49A6AFF048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9007" y="4874654"/>
            <a:ext cx="1145951" cy="4439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694EAAC-2302-134E-A226-C29FB8009D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1598" y="2365765"/>
            <a:ext cx="1188497" cy="46044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76DE924-E9C7-A14C-A6F8-ECD028C8D6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3911" y="3564028"/>
            <a:ext cx="1188497" cy="46044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173D258-6933-E94D-9F8C-668EE28BED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7050" y="4832221"/>
            <a:ext cx="1255479" cy="4863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4F40237-5237-9642-920D-5B85CDF2C8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25460" y="3594009"/>
            <a:ext cx="1255479" cy="48639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3D3C4D1-7984-8C4A-AA6E-083CF142BC2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34032" y="2433249"/>
            <a:ext cx="1188497" cy="46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648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EB1E5D-323F-0760-41DE-1B817B165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7AF949-86B9-C0F7-885E-EF08AEA19F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A3845FF-C7B2-2AEE-1204-CC122350F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D4CEB3A-DAF3-56A5-ED95-243AF475620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EB68E90-9230-E1FF-2203-EF4EF1E39D8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9B1CE10-18A7-560B-F1A9-29FE00C1CD33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786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D15C09-4E9F-F7AD-00DE-4D06366A7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0409E93-F785-1FBE-0417-30E74A39F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41E9031-143A-6FB6-D24C-F632966E630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EF5D83A-C734-AC71-706F-E5B5C09341A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30DF164-3EAB-024A-0A2F-4BCB0B9ACE0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E23B909-DDFD-DD95-21D5-D3DCC946451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B70A32-828F-235D-F412-B5606C3DF2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161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73FDA7-9384-0E75-127E-D9E7E1B99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525FB3D-16C3-D29C-27FE-B973F0B1B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AD5F625-2D9B-A584-A687-8FEA34CB75A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1F19467-2CD9-CD53-4F47-0EE3A866602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F559A2-5243-06AC-09CA-A744CD8AADC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37963" y="6024563"/>
            <a:ext cx="554037" cy="377825"/>
          </a:xfrm>
        </p:spPr>
        <p:txBody>
          <a:bodyPr/>
          <a:lstStyle/>
          <a:p>
            <a:fld id="{6FBDDA51-4CB2-4BC1-8339-72EC117A358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074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1F509A-E356-13EE-A222-80B2BCD9B7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4F81D74-6335-EFDC-0938-74D24BE3E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9D2114-557F-AC84-9882-87CBD2E57E4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37963" y="6024563"/>
            <a:ext cx="554037" cy="377825"/>
          </a:xfrm>
        </p:spPr>
        <p:txBody>
          <a:bodyPr/>
          <a:lstStyle/>
          <a:p>
            <a:fld id="{6FBDDA51-4CB2-4BC1-8339-72EC117A358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722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FE8956-D83A-8593-785D-5FD588536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755E01-1DB0-9037-BE70-EDAD9EB8329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19968C1-A15B-2C59-D235-091F4F74A1C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E1914AF-4976-B0A8-67E2-F9D18AE8F82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81733D2-582D-06C1-058C-1B824E3B68A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322BC20-BFD4-8C9D-9AA3-7D3FA3783C3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0DE626F-7D15-4BB7-5CED-F68AB9FFABB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E2827F1-0C2F-1268-27F3-19135A42298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95ACFCC-878B-F2BC-A91E-EA1F7AE3271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C46AED7-B05B-D35A-A0F7-5058289FF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7A709F82-EF74-C36B-BAE9-6DB720D0025E}"/>
              </a:ext>
            </a:extLst>
          </p:cNvPr>
          <p:cNvSpPr>
            <a:spLocks noGrp="1"/>
          </p:cNvSpPr>
          <p:nvPr>
            <p:ph sz="quarter" idx="3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542728EB-3CD1-EC70-A663-8E5A4374662B}"/>
              </a:ext>
            </a:extLst>
          </p:cNvPr>
          <p:cNvSpPr>
            <a:spLocks noGrp="1"/>
          </p:cNvSpPr>
          <p:nvPr>
            <p:ph sz="quarter" idx="3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2666BC2F-0807-B342-55C7-82CFC1AAA396}"/>
              </a:ext>
            </a:extLst>
          </p:cNvPr>
          <p:cNvSpPr>
            <a:spLocks noGrp="1"/>
          </p:cNvSpPr>
          <p:nvPr>
            <p:ph sz="quarter" idx="3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759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42C408-5055-2F6C-E459-557EF9E39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DFDF2B2-B2DC-F87A-D914-5DEB4FC49CA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F36C87-04DE-4D8E-A6A3-A49375A9A40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FBDDA51-4CB2-4BC1-8339-72EC117A358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8D4C5B7-D8C8-79F5-58BC-98D8484BE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ACB878-3B27-61A1-40DE-3283A45A49D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E4CAF6-BA2D-D4AD-3ABD-5EBF0B21A17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491972"/>
      </p:ext>
    </p:extLst>
  </p:cSld>
  <p:clrMapOvr>
    <a:masterClrMapping/>
  </p:clrMapOvr>
</p:sld>
</file>

<file path=ppt/theme/theme1.xml><?xml version="1.0" encoding="utf-8"?>
<a:theme xmlns:a="http://schemas.openxmlformats.org/drawingml/2006/main" name="1_Left Align ">
  <a:themeElements>
    <a:clrScheme name="CIEE Colors ">
      <a:dk1>
        <a:srgbClr val="505250"/>
      </a:dk1>
      <a:lt1>
        <a:srgbClr val="FFFFFF"/>
      </a:lt1>
      <a:dk2>
        <a:srgbClr val="C1C4C8"/>
      </a:dk2>
      <a:lt2>
        <a:srgbClr val="009845"/>
      </a:lt2>
      <a:accent1>
        <a:srgbClr val="4472C4"/>
      </a:accent1>
      <a:accent2>
        <a:srgbClr val="FF5E00"/>
      </a:accent2>
      <a:accent3>
        <a:srgbClr val="41A7C5"/>
      </a:accent3>
      <a:accent4>
        <a:srgbClr val="A15EB5"/>
      </a:accent4>
      <a:accent5>
        <a:srgbClr val="712182"/>
      </a:accent5>
      <a:accent6>
        <a:srgbClr val="1F0146"/>
      </a:accent6>
      <a:hlink>
        <a:srgbClr val="A1D35E"/>
      </a:hlink>
      <a:folHlink>
        <a:srgbClr val="CE0D2C"/>
      </a:folHlink>
    </a:clrScheme>
    <a:fontScheme name="Custom 2">
      <a:majorFont>
        <a:latin typeface="Montserrat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anchor="t"/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 typeface="Arial" panose="020B0604020202020204" pitchFamily="34" charset="0"/>
          <a:buNone/>
          <a:tabLst/>
          <a:defRPr sz="1400" b="0" i="0" dirty="0">
            <a:solidFill>
              <a:srgbClr val="505251"/>
            </a:solidFill>
            <a:latin typeface="Montserrat ExtraLight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IEE PowerPoint Template Cleaned" id="{46E714FA-00F7-463E-9FEF-A93435F43587}" vid="{24B77F05-833E-4E91-BE10-6B75A3DD8B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61a93722-afec-475e-a381-f76e59850791">PEMKFSCAVE5C-42-44458</_dlc_DocId>
    <_dlc_DocIdUrl xmlns="61a93722-afec-475e-a381-f76e59850791">
      <Url>https://cieenet.ciee.org/studyabroad/institutionalrelations/_layouts/DocIdRedir.aspx?ID=PEMKFSCAVE5C-42-44458</Url>
      <Description>PEMKFSCAVE5C-42-44458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E93A9D97D8BB84096F910E4BDE17D89" ma:contentTypeVersion="18" ma:contentTypeDescription="Create a new document." ma:contentTypeScope="" ma:versionID="8f22072d3fbaa39655017e30b44cff41">
  <xsd:schema xmlns:xsd="http://www.w3.org/2001/XMLSchema" xmlns:xs="http://www.w3.org/2001/XMLSchema" xmlns:p="http://schemas.microsoft.com/office/2006/metadata/properties" xmlns:ns2="61a93722-afec-475e-a381-f76e59850791" targetNamespace="http://schemas.microsoft.com/office/2006/metadata/properties" ma:root="true" ma:fieldsID="7cd93c328b3ff750bbb73bb96a651f80" ns2:_="">
    <xsd:import namespace="61a93722-afec-475e-a381-f76e59850791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a93722-afec-475e-a381-f76e59850791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D2F90A3-108D-499E-869E-7C04D8AAED27}">
  <ds:schemaRefs>
    <ds:schemaRef ds:uri="http://purl.org/dc/terms/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61a93722-afec-475e-a381-f76e59850791"/>
    <ds:schemaRef ds:uri="http://purl.org/dc/dcmitype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6622804B-6CA4-41AC-B4F8-B10A9A963E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1a93722-afec-475e-a381-f76e598507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433B8E8-AE16-4AFE-86F6-7FE8A35D5539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754989C4-FFCF-4D33-87A9-3952BF8DAB5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</TotalTime>
  <Words>46</Words>
  <Application>Microsoft Office PowerPoint</Application>
  <PresentationFormat>Widescreen</PresentationFormat>
  <Paragraphs>36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TitlingGothicFB Wide</vt:lpstr>
      <vt:lpstr>Aglet Slab</vt:lpstr>
      <vt:lpstr>Aglet Slab Light</vt:lpstr>
      <vt:lpstr>Aglet Slab Semibold</vt:lpstr>
      <vt:lpstr>Arial</vt:lpstr>
      <vt:lpstr>Montserrat</vt:lpstr>
      <vt:lpstr>Montserrat Bold</vt:lpstr>
      <vt:lpstr>Montserrat ExtraLight</vt:lpstr>
      <vt:lpstr>Montserrat Light</vt:lpstr>
      <vt:lpstr>Montserrat Medium</vt:lpstr>
      <vt:lpstr>Montserrat SemiBold</vt:lpstr>
      <vt:lpstr>TitlingGothicFB Comp Standard</vt:lpstr>
      <vt:lpstr>1_Left Align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CIEE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Luci Geraci</dc:creator>
  <cp:lastModifiedBy>Luci Geraci</cp:lastModifiedBy>
  <cp:revision>3</cp:revision>
  <cp:lastPrinted>2019-05-22T20:24:01Z</cp:lastPrinted>
  <dcterms:created xsi:type="dcterms:W3CDTF">2025-10-01T14:52:33Z</dcterms:created>
  <dcterms:modified xsi:type="dcterms:W3CDTF">2025-10-01T17:06:01Z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0x010100FE93A9D97D8BB84096F910E4BDE17D89</vt:lpwstr>
  </property>
  <property fmtid="{D5CDD505-2E9C-101B-9397-08002B2CF9AE}" pid="3" name="_dlc_DocIdItemGuid">
    <vt:lpwstr>367e264d-b357-45d0-ab48-0c8e99c0a8d5</vt:lpwstr>
  </property>
</Properties>
</file>