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6" r:id="rId4"/>
  </p:sldMasterIdLst>
  <p:notesMasterIdLst>
    <p:notesMasterId r:id="rId45"/>
  </p:notesMasterIdLst>
  <p:handoutMasterIdLst>
    <p:handoutMasterId r:id="rId46"/>
  </p:handoutMasterIdLst>
  <p:sldIdLst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317" r:id="rId43"/>
    <p:sldId id="318" r:id="rId44"/>
  </p:sldIdLst>
  <p:sldSz cx="18288000" cy="10287000"/>
  <p:notesSz cx="6858000" cy="9144000"/>
  <p:embeddedFontLst>
    <p:embeddedFont>
      <p:font typeface="Aglet Slab" panose="020F05030302020B0203" pitchFamily="34" charset="0"/>
      <p:italic r:id="rId47"/>
    </p:embeddedFont>
    <p:embeddedFont>
      <p:font typeface="Aglet Slab Light" panose="020F03030302020B0203" pitchFamily="34" charset="0"/>
      <p:italic r:id="rId48"/>
    </p:embeddedFont>
    <p:embeddedFont>
      <p:font typeface="Montserrat" panose="00000500000000000000" pitchFamily="2" charset="0"/>
      <p:regular r:id="rId49"/>
      <p:bold r:id="rId50"/>
      <p:italic r:id="rId51"/>
      <p:boldItalic r:id="rId52"/>
    </p:embeddedFont>
    <p:embeddedFont>
      <p:font typeface="Montserrat Bold" panose="00000800000000000000" pitchFamily="2" charset="0"/>
      <p:regular r:id="rId53"/>
      <p:bold r:id="rId54"/>
    </p:embeddedFont>
    <p:embeddedFont>
      <p:font typeface="Montserrat Classic" panose="020B0604020202020204" charset="0"/>
      <p:regular r:id="rId55"/>
    </p:embeddedFont>
    <p:embeddedFont>
      <p:font typeface="Montserrat Medium" panose="00000600000000000000" pitchFamily="2" charset="0"/>
      <p:regular r:id="rId56"/>
      <p:italic r:id="rId57"/>
    </p:embeddedFont>
    <p:embeddedFont>
      <p:font typeface="Montserrat SemiBold" panose="00000700000000000000" pitchFamily="2" charset="0"/>
      <p:bold r:id="rId58"/>
      <p:boldItalic r:id="rId5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5D"/>
    <a:srgbClr val="722282"/>
    <a:srgbClr val="FF5F00"/>
    <a:srgbClr val="005CB9"/>
    <a:srgbClr val="FFC844"/>
    <a:srgbClr val="006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8D105-18D0-45C8-A61D-6B7CBEC756B1}" v="15" dt="2025-08-26T18:59:03.8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2" autoAdjust="0"/>
    <p:restoredTop sz="85036" autoAdjust="0"/>
  </p:normalViewPr>
  <p:slideViewPr>
    <p:cSldViewPr>
      <p:cViewPr varScale="1">
        <p:scale>
          <a:sx n="61" d="100"/>
          <a:sy n="61" d="100"/>
        </p:scale>
        <p:origin x="33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222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schemas.openxmlformats.org/officeDocument/2006/relationships/font" Target="fonts/font5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59" Type="http://schemas.openxmlformats.org/officeDocument/2006/relationships/font" Target="fonts/font13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font" Target="fonts/font8.fntdata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6.fntdata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 Geraci" userId="98f88452-8cbe-438c-a599-710721bc2e6d" providerId="ADAL" clId="{4F4429C8-CCCA-49B0-B757-154567BC0DF2}"/>
    <pc:docChg chg="custSel addSld modSld">
      <pc:chgData name="Luci Geraci" userId="98f88452-8cbe-438c-a599-710721bc2e6d" providerId="ADAL" clId="{4F4429C8-CCCA-49B0-B757-154567BC0DF2}" dt="2025-08-26T18:59:07.072" v="62" actId="700"/>
      <pc:docMkLst>
        <pc:docMk/>
      </pc:docMkLst>
      <pc:sldChg chg="addSp delSp modSp mod modClrScheme chgLayout">
        <pc:chgData name="Luci Geraci" userId="98f88452-8cbe-438c-a599-710721bc2e6d" providerId="ADAL" clId="{4F4429C8-CCCA-49B0-B757-154567BC0DF2}" dt="2025-08-26T18:51:29.363" v="1" actId="700"/>
        <pc:sldMkLst>
          <pc:docMk/>
          <pc:sldMk cId="310157193" sldId="280"/>
        </pc:sldMkLst>
        <pc:spChg chg="add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5" creationId="{32ADDBE0-89CC-69A7-58AF-4D0D68240C0B}"/>
          </ac:spMkLst>
        </pc:spChg>
        <pc:spChg chg="add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6" creationId="{E1ECA75A-5D03-EA93-6718-5A094F70713B}"/>
          </ac:spMkLst>
        </pc:spChg>
        <pc:spChg chg="add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7" creationId="{224A70C8-102B-7F8A-7A5B-60B1FBD704B1}"/>
          </ac:spMkLst>
        </pc:spChg>
        <pc:spChg chg="del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8" creationId="{E94D5518-0223-7CBC-4E5F-BABB6211653B}"/>
          </ac:spMkLst>
        </pc:spChg>
        <pc:spChg chg="del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9" creationId="{7DA890BF-6C12-88BC-4465-66B356BC7BE5}"/>
          </ac:spMkLst>
        </pc:spChg>
        <pc:spChg chg="del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11" creationId="{F25CBFF7-B68A-8640-3612-E6416CBAA884}"/>
          </ac:spMkLst>
        </pc:spChg>
        <pc:spChg chg="add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15" creationId="{300D3DF6-0814-1E5F-DE6A-F2B043F9F014}"/>
          </ac:spMkLst>
        </pc:spChg>
        <pc:spChg chg="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16" creationId="{DF7CC535-53AC-105F-2E4D-B1125ADCF971}"/>
          </ac:spMkLst>
        </pc:spChg>
        <pc:spChg chg="add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17" creationId="{91AD4EC9-026C-38B4-4B94-0BE5FD79F25C}"/>
          </ac:spMkLst>
        </pc:spChg>
        <pc:spChg chg="add mod ord">
          <ac:chgData name="Luci Geraci" userId="98f88452-8cbe-438c-a599-710721bc2e6d" providerId="ADAL" clId="{4F4429C8-CCCA-49B0-B757-154567BC0DF2}" dt="2025-08-26T18:51:29.363" v="1" actId="700"/>
          <ac:spMkLst>
            <pc:docMk/>
            <pc:sldMk cId="310157193" sldId="280"/>
            <ac:spMk id="18" creationId="{99786264-F095-509F-69CA-17FEADF18E60}"/>
          </ac:spMkLst>
        </pc:spChg>
        <pc:grpChg chg="del">
          <ac:chgData name="Luci Geraci" userId="98f88452-8cbe-438c-a599-710721bc2e6d" providerId="ADAL" clId="{4F4429C8-CCCA-49B0-B757-154567BC0DF2}" dt="2025-08-26T18:51:23.784" v="0" actId="478"/>
          <ac:grpSpMkLst>
            <pc:docMk/>
            <pc:sldMk cId="310157193" sldId="280"/>
            <ac:grpSpMk id="2" creationId="{9A209358-E1D2-5673-C3E6-3433474CD2D4}"/>
          </ac:grpSpMkLst>
        </pc:grpChg>
      </pc:sldChg>
      <pc:sldChg chg="addSp delSp modSp mod modClrScheme chgLayout">
        <pc:chgData name="Luci Geraci" userId="98f88452-8cbe-438c-a599-710721bc2e6d" providerId="ADAL" clId="{4F4429C8-CCCA-49B0-B757-154567BC0DF2}" dt="2025-08-26T18:51:33.403" v="2" actId="700"/>
        <pc:sldMkLst>
          <pc:docMk/>
          <pc:sldMk cId="2633818420" sldId="281"/>
        </pc:sldMkLst>
        <pc:spChg chg="add mod ord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2" creationId="{64424860-F0F5-D3C2-CC9D-D4FAC3BE708D}"/>
          </ac:spMkLst>
        </pc:spChg>
        <pc:spChg chg="add mod ord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3" creationId="{A6B943A7-BF33-5A2B-07CC-D56D3702B852}"/>
          </ac:spMkLst>
        </pc:spChg>
        <pc:spChg chg="add mod ord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4" creationId="{EDA51D43-B73B-D837-99E2-5283CAB9506D}"/>
          </ac:spMkLst>
        </pc:spChg>
        <pc:spChg chg="del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6" creationId="{3B89928E-2EEA-3CA7-9410-36E0629C8DC7}"/>
          </ac:spMkLst>
        </pc:spChg>
        <pc:spChg chg="del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7" creationId="{342ED28E-1AB1-0F69-2A19-776BFB7235F0}"/>
          </ac:spMkLst>
        </pc:spChg>
        <pc:spChg chg="del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8" creationId="{F16627A5-17B9-2E2C-463E-6EF36BE1B1BD}"/>
          </ac:spMkLst>
        </pc:spChg>
        <pc:spChg chg="del mod ord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11" creationId="{EA75ABE9-D204-65DC-5916-FE357D3CEF85}"/>
          </ac:spMkLst>
        </pc:spChg>
        <pc:spChg chg="del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12" creationId="{DACC9AE5-2CA5-ADD9-1023-AA8BEAC93D9A}"/>
          </ac:spMkLst>
        </pc:spChg>
        <pc:spChg chg="del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13" creationId="{34DEEB4B-84F2-CA84-1E33-B2A0CD11D06D}"/>
          </ac:spMkLst>
        </pc:spChg>
        <pc:spChg chg="mod ord">
          <ac:chgData name="Luci Geraci" userId="98f88452-8cbe-438c-a599-710721bc2e6d" providerId="ADAL" clId="{4F4429C8-CCCA-49B0-B757-154567BC0DF2}" dt="2025-08-26T18:51:33.403" v="2" actId="700"/>
          <ac:spMkLst>
            <pc:docMk/>
            <pc:sldMk cId="2633818420" sldId="281"/>
            <ac:spMk id="16" creationId="{7452FF39-0685-35BE-8FC2-4A443C7C1D1A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1:37.788" v="3" actId="700"/>
        <pc:sldMkLst>
          <pc:docMk/>
          <pc:sldMk cId="646804748" sldId="282"/>
        </pc:sldMkLst>
        <pc:spChg chg="del mod ord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2" creationId="{146D84A3-2B51-5947-1703-3B5A06ED01A6}"/>
          </ac:spMkLst>
        </pc:spChg>
        <pc:spChg chg="del mod ord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3" creationId="{3EB49427-0FB0-2C9F-89D3-F3C007C3FF47}"/>
          </ac:spMkLst>
        </pc:spChg>
        <pc:spChg chg="del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4" creationId="{377D58B1-8ABD-AF47-724B-CE4459B6B457}"/>
          </ac:spMkLst>
        </pc:spChg>
        <pc:spChg chg="del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5" creationId="{7C034CFA-A6BA-2461-EDC8-7D04DF14FD5A}"/>
          </ac:spMkLst>
        </pc:spChg>
        <pc:spChg chg="del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7" creationId="{E5A7A82D-D46E-1DF3-C11F-613C79AA2EFA}"/>
          </ac:spMkLst>
        </pc:spChg>
        <pc:spChg chg="del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8" creationId="{DB657012-7822-BC07-483E-A0994902660E}"/>
          </ac:spMkLst>
        </pc:spChg>
        <pc:spChg chg="add mod ord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9" creationId="{D76183E6-E5D7-6B8A-74CC-0FFE2ADDE5BE}"/>
          </ac:spMkLst>
        </pc:spChg>
        <pc:spChg chg="add mod ord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10" creationId="{3DDB1394-0AAC-F942-3364-DF095922DBE5}"/>
          </ac:spMkLst>
        </pc:spChg>
        <pc:spChg chg="add mod ord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11" creationId="{5141D662-BE7E-DC4B-D018-1B9B274192B7}"/>
          </ac:spMkLst>
        </pc:spChg>
        <pc:spChg chg="mod ord">
          <ac:chgData name="Luci Geraci" userId="98f88452-8cbe-438c-a599-710721bc2e6d" providerId="ADAL" clId="{4F4429C8-CCCA-49B0-B757-154567BC0DF2}" dt="2025-08-26T18:51:37.788" v="3" actId="700"/>
          <ac:spMkLst>
            <pc:docMk/>
            <pc:sldMk cId="646804748" sldId="282"/>
            <ac:spMk id="16" creationId="{B94E23F0-4443-809A-58F8-82EF3DE34E2F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1:42.351" v="4" actId="700"/>
        <pc:sldMkLst>
          <pc:docMk/>
          <pc:sldMk cId="2161959408" sldId="283"/>
        </pc:sldMkLst>
        <pc:spChg chg="del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4" creationId="{84B7E905-EC29-E730-CDCD-6A55440E78BF}"/>
          </ac:spMkLst>
        </pc:spChg>
        <pc:spChg chg="del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5" creationId="{E6A6CF8E-5397-0F54-ED41-C86A40F75563}"/>
          </ac:spMkLst>
        </pc:spChg>
        <pc:spChg chg="del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8" creationId="{85916EB6-7FCF-8DF5-38E8-C9FDCD196E74}"/>
          </ac:spMkLst>
        </pc:spChg>
        <pc:spChg chg="del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0" creationId="{8979483A-3FBA-7277-06F4-DB791F0D9A39}"/>
          </ac:spMkLst>
        </pc:spChg>
        <pc:spChg chg="del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1" creationId="{5E04F510-DA39-CF1E-8FAD-21E3BC8D4A48}"/>
          </ac:spMkLst>
        </pc:spChg>
        <pc:spChg chg="add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2" creationId="{3B57A621-DE88-5B7C-7E49-24BABBB7220D}"/>
          </ac:spMkLst>
        </pc:spChg>
        <pc:spChg chg="add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3" creationId="{D1FAC572-C4FF-957E-D903-6A95BC56F7EE}"/>
          </ac:spMkLst>
        </pc:spChg>
        <pc:spChg chg="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6" creationId="{AA3A68AA-370E-95AB-F5C2-C63EEEEE1FD4}"/>
          </ac:spMkLst>
        </pc:spChg>
        <pc:spChg chg="add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7" creationId="{E8C0C8CC-5B18-D874-F9D6-5954D6094F63}"/>
          </ac:spMkLst>
        </pc:spChg>
        <pc:spChg chg="add mod ord">
          <ac:chgData name="Luci Geraci" userId="98f88452-8cbe-438c-a599-710721bc2e6d" providerId="ADAL" clId="{4F4429C8-CCCA-49B0-B757-154567BC0DF2}" dt="2025-08-26T18:51:42.351" v="4" actId="700"/>
          <ac:spMkLst>
            <pc:docMk/>
            <pc:sldMk cId="2161959408" sldId="283"/>
            <ac:spMk id="18" creationId="{2B5665B1-9B84-F2DD-5FA2-BEF096829016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1:55.406" v="6" actId="700"/>
        <pc:sldMkLst>
          <pc:docMk/>
          <pc:sldMk cId="1024741974" sldId="284"/>
        </pc:sldMkLst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2" creationId="{CC6DE563-52DA-49C5-C0E2-442449A3407D}"/>
          </ac:spMkLst>
        </pc:spChg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3" creationId="{A4B269A5-9C7A-50D0-E787-2947BB814E3E}"/>
          </ac:spMkLst>
        </pc:spChg>
        <pc:spChg chg="del mod ord">
          <ac:chgData name="Luci Geraci" userId="98f88452-8cbe-438c-a599-710721bc2e6d" providerId="ADAL" clId="{4F4429C8-CCCA-49B0-B757-154567BC0DF2}" dt="2025-08-26T18:51:50.544" v="5" actId="700"/>
          <ac:spMkLst>
            <pc:docMk/>
            <pc:sldMk cId="1024741974" sldId="284"/>
            <ac:spMk id="4" creationId="{B71B5CDF-A43B-7567-74FB-72A1CF9F613D}"/>
          </ac:spMkLst>
        </pc:spChg>
        <pc:spChg chg="del mod ord">
          <ac:chgData name="Luci Geraci" userId="98f88452-8cbe-438c-a599-710721bc2e6d" providerId="ADAL" clId="{4F4429C8-CCCA-49B0-B757-154567BC0DF2}" dt="2025-08-26T18:51:50.544" v="5" actId="700"/>
          <ac:spMkLst>
            <pc:docMk/>
            <pc:sldMk cId="1024741974" sldId="284"/>
            <ac:spMk id="5" creationId="{B7EB22B7-BAE9-43FC-0B7D-A0698F57FED6}"/>
          </ac:spMkLst>
        </pc:spChg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6" creationId="{E9AA4B0F-28BC-C621-D9FF-A0326F63C5A6}"/>
          </ac:spMkLst>
        </pc:spChg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7" creationId="{E4EE5DA1-6831-509E-7469-5F76BD6D36C7}"/>
          </ac:spMkLst>
        </pc:spChg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8" creationId="{24DE2A39-1CA0-CD84-7BF4-56C3645BEB91}"/>
          </ac:spMkLst>
        </pc:spChg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9" creationId="{FD13A965-076B-E51C-27CB-3322C1C6BB53}"/>
          </ac:spMkLst>
        </pc:spChg>
        <pc:spChg chg="add del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10" creationId="{177F1134-65F5-7AAB-B4ED-2438DCEC5D99}"/>
          </ac:spMkLst>
        </pc:spChg>
        <pc:spChg chg="add mod ord">
          <ac:chgData name="Luci Geraci" userId="98f88452-8cbe-438c-a599-710721bc2e6d" providerId="ADAL" clId="{4F4429C8-CCCA-49B0-B757-154567BC0DF2}" dt="2025-08-26T18:51:55.406" v="6" actId="700"/>
          <ac:spMkLst>
            <pc:docMk/>
            <pc:sldMk cId="1024741974" sldId="284"/>
            <ac:spMk id="11" creationId="{36A96680-D0AF-9E2A-B5A9-875A6261D1C9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3:11.469" v="11" actId="700"/>
        <pc:sldMkLst>
          <pc:docMk/>
          <pc:sldMk cId="341633267" sldId="285"/>
        </pc:sldMkLst>
        <pc:spChg chg="add del mod ord">
          <ac:chgData name="Luci Geraci" userId="98f88452-8cbe-438c-a599-710721bc2e6d" providerId="ADAL" clId="{4F4429C8-CCCA-49B0-B757-154567BC0DF2}" dt="2025-08-26T18:52:01.471" v="8" actId="700"/>
          <ac:spMkLst>
            <pc:docMk/>
            <pc:sldMk cId="341633267" sldId="285"/>
            <ac:spMk id="2" creationId="{912029DE-336A-990B-73FB-43092B0C2717}"/>
          </ac:spMkLst>
        </pc:spChg>
        <pc:spChg chg="del mod ord">
          <ac:chgData name="Luci Geraci" userId="98f88452-8cbe-438c-a599-710721bc2e6d" providerId="ADAL" clId="{4F4429C8-CCCA-49B0-B757-154567BC0DF2}" dt="2025-08-26T18:51:58.441" v="7" actId="700"/>
          <ac:spMkLst>
            <pc:docMk/>
            <pc:sldMk cId="341633267" sldId="285"/>
            <ac:spMk id="3" creationId="{24B1B502-36C1-6982-2DC1-051CF24DB19C}"/>
          </ac:spMkLst>
        </pc:spChg>
        <pc:spChg chg="del mod ord">
          <ac:chgData name="Luci Geraci" userId="98f88452-8cbe-438c-a599-710721bc2e6d" providerId="ADAL" clId="{4F4429C8-CCCA-49B0-B757-154567BC0DF2}" dt="2025-08-26T18:51:58.441" v="7" actId="700"/>
          <ac:spMkLst>
            <pc:docMk/>
            <pc:sldMk cId="341633267" sldId="285"/>
            <ac:spMk id="4" creationId="{49D20A91-DE56-F5E7-4003-623AE621ED46}"/>
          </ac:spMkLst>
        </pc:spChg>
        <pc:spChg chg="add del mod ord">
          <ac:chgData name="Luci Geraci" userId="98f88452-8cbe-438c-a599-710721bc2e6d" providerId="ADAL" clId="{4F4429C8-CCCA-49B0-B757-154567BC0DF2}" dt="2025-08-26T18:52:01.471" v="8" actId="700"/>
          <ac:spMkLst>
            <pc:docMk/>
            <pc:sldMk cId="341633267" sldId="285"/>
            <ac:spMk id="5" creationId="{320C7A2A-9018-DA90-F221-56ADC18ADDA0}"/>
          </ac:spMkLst>
        </pc:spChg>
        <pc:spChg chg="add mod ord">
          <ac:chgData name="Luci Geraci" userId="98f88452-8cbe-438c-a599-710721bc2e6d" providerId="ADAL" clId="{4F4429C8-CCCA-49B0-B757-154567BC0DF2}" dt="2025-08-26T18:51:58.441" v="7" actId="700"/>
          <ac:spMkLst>
            <pc:docMk/>
            <pc:sldMk cId="341633267" sldId="285"/>
            <ac:spMk id="6" creationId="{E5870ECD-E7BC-43F4-0FAF-F62D63D2494F}"/>
          </ac:spMkLst>
        </pc:spChg>
        <pc:spChg chg="add del mod ord">
          <ac:chgData name="Luci Geraci" userId="98f88452-8cbe-438c-a599-710721bc2e6d" providerId="ADAL" clId="{4F4429C8-CCCA-49B0-B757-154567BC0DF2}" dt="2025-08-26T18:52:01.471" v="8" actId="700"/>
          <ac:spMkLst>
            <pc:docMk/>
            <pc:sldMk cId="341633267" sldId="285"/>
            <ac:spMk id="7" creationId="{49909A1F-BDF7-0661-6535-FDE33601B8E4}"/>
          </ac:spMkLst>
        </pc:spChg>
        <pc:spChg chg="add del mod ord">
          <ac:chgData name="Luci Geraci" userId="98f88452-8cbe-438c-a599-710721bc2e6d" providerId="ADAL" clId="{4F4429C8-CCCA-49B0-B757-154567BC0DF2}" dt="2025-08-26T18:52:01.471" v="8" actId="700"/>
          <ac:spMkLst>
            <pc:docMk/>
            <pc:sldMk cId="341633267" sldId="285"/>
            <ac:spMk id="8" creationId="{CBC706E6-6BCF-46F2-91B5-D91E3BD04611}"/>
          </ac:spMkLst>
        </pc:spChg>
        <pc:spChg chg="add del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9" creationId="{3AFE5144-8283-405B-257D-3EB899A9FF5E}"/>
          </ac:spMkLst>
        </pc:spChg>
        <pc:spChg chg="add del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0" creationId="{63A4D9BA-1AC2-1C0A-36EB-0C144C17456A}"/>
          </ac:spMkLst>
        </pc:spChg>
        <pc:spChg chg="add del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1" creationId="{EEF6D31B-D6E4-6A48-4F94-7C5FAED0005C}"/>
          </ac:spMkLst>
        </pc:spChg>
        <pc:spChg chg="add del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3" creationId="{EA23BE21-1A4A-E9F5-762B-9D2950194AB8}"/>
          </ac:spMkLst>
        </pc:spChg>
        <pc:spChg chg="add del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4" creationId="{A27A5BE7-8674-A065-67B5-D743AAFE1347}"/>
          </ac:spMkLst>
        </pc:spChg>
        <pc:spChg chg="add del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5" creationId="{338498F8-FD04-9D0C-117E-A273C1FF90A9}"/>
          </ac:spMkLst>
        </pc:spChg>
        <pc:spChg chg="add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6" creationId="{18041DAC-89EE-E9A5-32D2-D121198FBE87}"/>
          </ac:spMkLst>
        </pc:spChg>
        <pc:spChg chg="add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7" creationId="{7ADCC8F7-9B3E-F21F-032F-6CF6638EBE9C}"/>
          </ac:spMkLst>
        </pc:spChg>
        <pc:spChg chg="add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18" creationId="{4719E273-151A-7305-732E-49CBA9C56FF0}"/>
          </ac:spMkLst>
        </pc:spChg>
        <pc:spChg chg="add mod ord">
          <ac:chgData name="Luci Geraci" userId="98f88452-8cbe-438c-a599-710721bc2e6d" providerId="ADAL" clId="{4F4429C8-CCCA-49B0-B757-154567BC0DF2}" dt="2025-08-26T18:53:11.469" v="11" actId="700"/>
          <ac:spMkLst>
            <pc:docMk/>
            <pc:sldMk cId="341633267" sldId="285"/>
            <ac:spMk id="20" creationId="{9C9C9281-31C0-0883-07D4-9A3829C620D4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3:17.760" v="12" actId="700"/>
        <pc:sldMkLst>
          <pc:docMk/>
          <pc:sldMk cId="784371960" sldId="286"/>
        </pc:sldMkLst>
        <pc:spChg chg="add del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2" creationId="{19AF019F-BFC8-91F7-A0DF-C117279C0994}"/>
          </ac:spMkLst>
        </pc:spChg>
        <pc:spChg chg="del mod ord">
          <ac:chgData name="Luci Geraci" userId="98f88452-8cbe-438c-a599-710721bc2e6d" providerId="ADAL" clId="{4F4429C8-CCCA-49B0-B757-154567BC0DF2}" dt="2025-08-26T18:52:07.724" v="9" actId="700"/>
          <ac:spMkLst>
            <pc:docMk/>
            <pc:sldMk cId="784371960" sldId="286"/>
            <ac:spMk id="3" creationId="{5FD3B8C2-9ECD-F2B3-4FA6-1352E56C1700}"/>
          </ac:spMkLst>
        </pc:spChg>
        <pc:spChg chg="del mod ord">
          <ac:chgData name="Luci Geraci" userId="98f88452-8cbe-438c-a599-710721bc2e6d" providerId="ADAL" clId="{4F4429C8-CCCA-49B0-B757-154567BC0DF2}" dt="2025-08-26T18:52:07.724" v="9" actId="700"/>
          <ac:spMkLst>
            <pc:docMk/>
            <pc:sldMk cId="784371960" sldId="286"/>
            <ac:spMk id="4" creationId="{A72FF266-FF12-05A5-65FB-C9A88F5BF2C7}"/>
          </ac:spMkLst>
        </pc:spChg>
        <pc:spChg chg="add del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5" creationId="{9C2C034D-AB90-F355-55F9-C5037291FF03}"/>
          </ac:spMkLst>
        </pc:spChg>
        <pc:spChg chg="add del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6" creationId="{1FFC7892-DD02-814E-80E4-3BF31A1E5F5F}"/>
          </ac:spMkLst>
        </pc:spChg>
        <pc:spChg chg="add del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7" creationId="{83EBCC8C-01B5-D77E-ADBA-752E39A770C5}"/>
          </ac:spMkLst>
        </pc:spChg>
        <pc:spChg chg="add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8" creationId="{71765415-9565-4722-23C0-7524F1F74FE2}"/>
          </ac:spMkLst>
        </pc:spChg>
        <pc:spChg chg="add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10" creationId="{B164D18E-CC56-0F33-922A-11C6F0F03C0E}"/>
          </ac:spMkLst>
        </pc:spChg>
        <pc:spChg chg="add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11" creationId="{08BC9929-3403-1F82-DE08-BD9CC015180E}"/>
          </ac:spMkLst>
        </pc:spChg>
        <pc:spChg chg="add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12" creationId="{EC06778E-3E7B-F13C-C91E-B69FFBC67684}"/>
          </ac:spMkLst>
        </pc:spChg>
        <pc:spChg chg="add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13" creationId="{F098B8DF-0D10-2255-C3A3-BF739924D099}"/>
          </ac:spMkLst>
        </pc:spChg>
        <pc:spChg chg="add mod ord">
          <ac:chgData name="Luci Geraci" userId="98f88452-8cbe-438c-a599-710721bc2e6d" providerId="ADAL" clId="{4F4429C8-CCCA-49B0-B757-154567BC0DF2}" dt="2025-08-26T18:53:17.760" v="12" actId="700"/>
          <ac:spMkLst>
            <pc:docMk/>
            <pc:sldMk cId="784371960" sldId="286"/>
            <ac:spMk id="14" creationId="{F9A7157F-55C9-4423-9BA5-366E49ADBB36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3:21.932" v="13" actId="700"/>
        <pc:sldMkLst>
          <pc:docMk/>
          <pc:sldMk cId="3768744882" sldId="287"/>
        </pc:sldMkLst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2" creationId="{5212F182-991F-5B1D-1EA7-FC2C8AFE2E81}"/>
          </ac:spMkLst>
        </pc:spChg>
        <pc:spChg chg="del mod ord">
          <ac:chgData name="Luci Geraci" userId="98f88452-8cbe-438c-a599-710721bc2e6d" providerId="ADAL" clId="{4F4429C8-CCCA-49B0-B757-154567BC0DF2}" dt="2025-08-26T18:52:11.799" v="10" actId="700"/>
          <ac:spMkLst>
            <pc:docMk/>
            <pc:sldMk cId="3768744882" sldId="287"/>
            <ac:spMk id="4" creationId="{2CBE91A9-68B5-A13A-19DA-F039BA9421E8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6" creationId="{97FC7AD4-914C-3EFB-36D4-9704C1E7B710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7" creationId="{A97AFEF7-A95D-0BDD-889A-6C741885D197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8" creationId="{7827991B-B1E4-9621-E6B6-8DB7E9D19317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9" creationId="{9761D4A6-616A-6D5E-F143-7E790A18CB7D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10" creationId="{A25557BE-2F04-8848-93FA-4211D1DB82AB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11" creationId="{1CB9A4D7-D080-BD20-0849-5DD57AAA61DA}"/>
          </ac:spMkLst>
        </pc:spChg>
        <pc:spChg chg="add del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12" creationId="{5DD4F619-325C-AF4B-6BBD-EE9FDCD498C3}"/>
          </ac:spMkLst>
        </pc:spChg>
        <pc:spChg chg="add mod ord">
          <ac:chgData name="Luci Geraci" userId="98f88452-8cbe-438c-a599-710721bc2e6d" providerId="ADAL" clId="{4F4429C8-CCCA-49B0-B757-154567BC0DF2}" dt="2025-08-26T18:52:11.799" v="10" actId="700"/>
          <ac:spMkLst>
            <pc:docMk/>
            <pc:sldMk cId="3768744882" sldId="287"/>
            <ac:spMk id="13" creationId="{9C982FE2-18BB-9E07-7D23-380EAF190428}"/>
          </ac:spMkLst>
        </pc:spChg>
        <pc:spChg chg="add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14" creationId="{2B2C8CAE-FAB8-0630-E8D7-4C3AF0BCA4F3}"/>
          </ac:spMkLst>
        </pc:spChg>
        <pc:spChg chg="add mod ord">
          <ac:chgData name="Luci Geraci" userId="98f88452-8cbe-438c-a599-710721bc2e6d" providerId="ADAL" clId="{4F4429C8-CCCA-49B0-B757-154567BC0DF2}" dt="2025-08-26T18:53:21.932" v="13" actId="700"/>
          <ac:spMkLst>
            <pc:docMk/>
            <pc:sldMk cId="3768744882" sldId="287"/>
            <ac:spMk id="17" creationId="{608A0542-67A1-9A5D-793C-AEB2D4A701A8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3:27.561" v="14" actId="700"/>
        <pc:sldMkLst>
          <pc:docMk/>
          <pc:sldMk cId="1539863610" sldId="288"/>
        </pc:sldMkLst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2" creationId="{459AB613-3B5B-CC74-5A73-FC7FABCA41B3}"/>
          </ac:spMkLst>
        </pc:spChg>
        <pc:spChg chg="del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3" creationId="{372ECEDD-1B99-0A0F-7A33-D817A8651AE1}"/>
          </ac:spMkLst>
        </pc:spChg>
        <pc:spChg chg="del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4" creationId="{CF58BD96-8751-294A-9598-0E741744C623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6" creationId="{A78F2D41-76F8-17C4-4B13-01EFCD9E9EAE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7" creationId="{44B9AFB4-3198-0815-161B-039AF7A9C582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8" creationId="{0A1AC83C-881C-BC92-1F41-05101C66E085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10" creationId="{F701583F-D24A-AAED-F71A-E81309C893DF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11" creationId="{9C900B7B-586B-BA21-7BE7-08CCF890D0C4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12" creationId="{3B8011BA-DC62-DA23-5B8F-3C8CBE30C3DD}"/>
          </ac:spMkLst>
        </pc:spChg>
        <pc:spChg chg="add mod ord">
          <ac:chgData name="Luci Geraci" userId="98f88452-8cbe-438c-a599-710721bc2e6d" providerId="ADAL" clId="{4F4429C8-CCCA-49B0-B757-154567BC0DF2}" dt="2025-08-26T18:53:27.561" v="14" actId="700"/>
          <ac:spMkLst>
            <pc:docMk/>
            <pc:sldMk cId="1539863610" sldId="288"/>
            <ac:spMk id="13" creationId="{CD2A4334-EA45-0C25-0604-EDD662E5BBC9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3:35.912" v="15" actId="700"/>
        <pc:sldMkLst>
          <pc:docMk/>
          <pc:sldMk cId="1371054854" sldId="289"/>
        </pc:sldMkLst>
        <pc:spChg chg="add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2" creationId="{3D9BE161-68DD-4C94-B47E-D2317C45A876}"/>
          </ac:spMkLst>
        </pc:spChg>
        <pc:spChg chg="del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3" creationId="{7A668414-1DFB-4D89-F626-6442DD1B86FC}"/>
          </ac:spMkLst>
        </pc:spChg>
        <pc:spChg chg="del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4" creationId="{341D4E9E-9EDE-AA77-1E05-EDF69F64DC42}"/>
          </ac:spMkLst>
        </pc:spChg>
        <pc:spChg chg="del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5" creationId="{5F695A44-E881-09F6-4913-24537EB81831}"/>
          </ac:spMkLst>
        </pc:spChg>
        <pc:spChg chg="del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6" creationId="{EA9BFE0C-6B94-F929-540A-452F65D92CA0}"/>
          </ac:spMkLst>
        </pc:spChg>
        <pc:spChg chg="add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8" creationId="{A31A0842-8925-B9CE-8F84-6E9D157374D3}"/>
          </ac:spMkLst>
        </pc:spChg>
        <pc:spChg chg="add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9" creationId="{E0D7D2E8-CF0C-E668-9AE8-5E244A1BBA0A}"/>
          </ac:spMkLst>
        </pc:spChg>
        <pc:spChg chg="add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10" creationId="{F75B24F0-EC36-E8BB-D6A2-50F3C9E68108}"/>
          </ac:spMkLst>
        </pc:spChg>
        <pc:spChg chg="add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11" creationId="{BA999497-1AFE-EEC4-86B1-8A605E433663}"/>
          </ac:spMkLst>
        </pc:spChg>
        <pc:spChg chg="add mod ord">
          <ac:chgData name="Luci Geraci" userId="98f88452-8cbe-438c-a599-710721bc2e6d" providerId="ADAL" clId="{4F4429C8-CCCA-49B0-B757-154567BC0DF2}" dt="2025-08-26T18:53:35.912" v="15" actId="700"/>
          <ac:spMkLst>
            <pc:docMk/>
            <pc:sldMk cId="1371054854" sldId="289"/>
            <ac:spMk id="13" creationId="{74C6AB9C-4592-9072-15EB-EE13C07DF4CE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3:39.430" v="16" actId="700"/>
        <pc:sldMkLst>
          <pc:docMk/>
          <pc:sldMk cId="2625362178" sldId="290"/>
        </pc:sldMkLst>
        <pc:spChg chg="add mod ord">
          <ac:chgData name="Luci Geraci" userId="98f88452-8cbe-438c-a599-710721bc2e6d" providerId="ADAL" clId="{4F4429C8-CCCA-49B0-B757-154567BC0DF2}" dt="2025-08-26T18:53:39.430" v="16" actId="700"/>
          <ac:spMkLst>
            <pc:docMk/>
            <pc:sldMk cId="2625362178" sldId="290"/>
            <ac:spMk id="2" creationId="{B89F6F06-BDE1-B39D-E67A-9FE414FAA73B}"/>
          </ac:spMkLst>
        </pc:spChg>
        <pc:spChg chg="del mod ord">
          <ac:chgData name="Luci Geraci" userId="98f88452-8cbe-438c-a599-710721bc2e6d" providerId="ADAL" clId="{4F4429C8-CCCA-49B0-B757-154567BC0DF2}" dt="2025-08-26T18:53:39.430" v="16" actId="700"/>
          <ac:spMkLst>
            <pc:docMk/>
            <pc:sldMk cId="2625362178" sldId="290"/>
            <ac:spMk id="3" creationId="{6C331759-E43C-BD07-3332-D88D6313674C}"/>
          </ac:spMkLst>
        </pc:spChg>
        <pc:spChg chg="del">
          <ac:chgData name="Luci Geraci" userId="98f88452-8cbe-438c-a599-710721bc2e6d" providerId="ADAL" clId="{4F4429C8-CCCA-49B0-B757-154567BC0DF2}" dt="2025-08-26T18:53:39.430" v="16" actId="700"/>
          <ac:spMkLst>
            <pc:docMk/>
            <pc:sldMk cId="2625362178" sldId="290"/>
            <ac:spMk id="4" creationId="{EAA8ABEC-7794-D2C3-5B45-CCA6BE61D680}"/>
          </ac:spMkLst>
        </pc:spChg>
        <pc:spChg chg="del">
          <ac:chgData name="Luci Geraci" userId="98f88452-8cbe-438c-a599-710721bc2e6d" providerId="ADAL" clId="{4F4429C8-CCCA-49B0-B757-154567BC0DF2}" dt="2025-08-26T18:53:39.430" v="16" actId="700"/>
          <ac:spMkLst>
            <pc:docMk/>
            <pc:sldMk cId="2625362178" sldId="290"/>
            <ac:spMk id="5" creationId="{5B8F57D8-976C-B8C5-A760-3CCD80A3B30E}"/>
          </ac:spMkLst>
        </pc:spChg>
        <pc:spChg chg="del">
          <ac:chgData name="Luci Geraci" userId="98f88452-8cbe-438c-a599-710721bc2e6d" providerId="ADAL" clId="{4F4429C8-CCCA-49B0-B757-154567BC0DF2}" dt="2025-08-26T18:53:39.430" v="16" actId="700"/>
          <ac:spMkLst>
            <pc:docMk/>
            <pc:sldMk cId="2625362178" sldId="290"/>
            <ac:spMk id="6" creationId="{66E4A856-A7E3-26C7-78ED-24B790FE6999}"/>
          </ac:spMkLst>
        </pc:spChg>
        <pc:spChg chg="del">
          <ac:chgData name="Luci Geraci" userId="98f88452-8cbe-438c-a599-710721bc2e6d" providerId="ADAL" clId="{4F4429C8-CCCA-49B0-B757-154567BC0DF2}" dt="2025-08-26T18:53:39.430" v="16" actId="700"/>
          <ac:spMkLst>
            <pc:docMk/>
            <pc:sldMk cId="2625362178" sldId="290"/>
            <ac:spMk id="7" creationId="{E1D6569E-D790-DA9B-4688-A732678A141D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13.604" v="18" actId="700"/>
        <pc:sldMkLst>
          <pc:docMk/>
          <pc:sldMk cId="426973027" sldId="291"/>
        </pc:sldMkLst>
        <pc:spChg chg="add del mod ord">
          <ac:chgData name="Luci Geraci" userId="98f88452-8cbe-438c-a599-710721bc2e6d" providerId="ADAL" clId="{4F4429C8-CCCA-49B0-B757-154567BC0DF2}" dt="2025-08-26T18:54:13.604" v="18" actId="700"/>
          <ac:spMkLst>
            <pc:docMk/>
            <pc:sldMk cId="426973027" sldId="291"/>
            <ac:spMk id="2" creationId="{B9372FFF-9390-5A82-6CC0-E8186D7F1A4E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3" creationId="{D41D3B80-4FC4-98DF-250E-0FA856498BF7}"/>
          </ac:spMkLst>
        </pc:spChg>
        <pc:spChg chg="del mod ord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5" creationId="{C8982781-1CAB-F4F7-69C1-53AE6663AF13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6" creationId="{A4D1E788-B6DB-FB78-EE1C-C485F12F1CAC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7" creationId="{861D1532-79C7-E0F9-2EC3-E2ED908A8867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8" creationId="{E544F1AD-C5CD-BD3B-1013-A93F492E3399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9" creationId="{C03331E4-2517-CF86-C4B0-BAEA2866DE8C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10" creationId="{D8FE099C-DBDC-A1B0-C29E-D8716F3AB6BD}"/>
          </ac:spMkLst>
        </pc:spChg>
        <pc:spChg chg="del">
          <ac:chgData name="Luci Geraci" userId="98f88452-8cbe-438c-a599-710721bc2e6d" providerId="ADAL" clId="{4F4429C8-CCCA-49B0-B757-154567BC0DF2}" dt="2025-08-26T18:53:45.583" v="17" actId="700"/>
          <ac:spMkLst>
            <pc:docMk/>
            <pc:sldMk cId="426973027" sldId="291"/>
            <ac:spMk id="12" creationId="{7373C410-A958-F68F-D8E2-9BA731BD0C01}"/>
          </ac:spMkLst>
        </pc:spChg>
        <pc:spChg chg="add del mod ord">
          <ac:chgData name="Luci Geraci" userId="98f88452-8cbe-438c-a599-710721bc2e6d" providerId="ADAL" clId="{4F4429C8-CCCA-49B0-B757-154567BC0DF2}" dt="2025-08-26T18:54:13.604" v="18" actId="700"/>
          <ac:spMkLst>
            <pc:docMk/>
            <pc:sldMk cId="426973027" sldId="291"/>
            <ac:spMk id="13" creationId="{4A8322D7-440D-C44A-68A3-E720D2350B62}"/>
          </ac:spMkLst>
        </pc:spChg>
        <pc:spChg chg="add mod ord">
          <ac:chgData name="Luci Geraci" userId="98f88452-8cbe-438c-a599-710721bc2e6d" providerId="ADAL" clId="{4F4429C8-CCCA-49B0-B757-154567BC0DF2}" dt="2025-08-26T18:54:13.604" v="18" actId="700"/>
          <ac:spMkLst>
            <pc:docMk/>
            <pc:sldMk cId="426973027" sldId="291"/>
            <ac:spMk id="14" creationId="{331153A9-007E-EC78-01AD-820E389922C2}"/>
          </ac:spMkLst>
        </pc:spChg>
        <pc:spChg chg="add mod ord">
          <ac:chgData name="Luci Geraci" userId="98f88452-8cbe-438c-a599-710721bc2e6d" providerId="ADAL" clId="{4F4429C8-CCCA-49B0-B757-154567BC0DF2}" dt="2025-08-26T18:54:13.604" v="18" actId="700"/>
          <ac:spMkLst>
            <pc:docMk/>
            <pc:sldMk cId="426973027" sldId="291"/>
            <ac:spMk id="15" creationId="{CF26436E-8479-8465-B241-B9812E9C371C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28.446" v="19" actId="700"/>
        <pc:sldMkLst>
          <pc:docMk/>
          <pc:sldMk cId="824127400" sldId="292"/>
        </pc:sldMkLst>
        <pc:spChg chg="add mod ord">
          <ac:chgData name="Luci Geraci" userId="98f88452-8cbe-438c-a599-710721bc2e6d" providerId="ADAL" clId="{4F4429C8-CCCA-49B0-B757-154567BC0DF2}" dt="2025-08-26T18:54:28.446" v="19" actId="700"/>
          <ac:spMkLst>
            <pc:docMk/>
            <pc:sldMk cId="824127400" sldId="292"/>
            <ac:spMk id="2" creationId="{BC1B2DE2-B7AC-09E7-BA57-323E75B5069B}"/>
          </ac:spMkLst>
        </pc:spChg>
        <pc:spChg chg="del">
          <ac:chgData name="Luci Geraci" userId="98f88452-8cbe-438c-a599-710721bc2e6d" providerId="ADAL" clId="{4F4429C8-CCCA-49B0-B757-154567BC0DF2}" dt="2025-08-26T18:54:28.446" v="19" actId="700"/>
          <ac:spMkLst>
            <pc:docMk/>
            <pc:sldMk cId="824127400" sldId="292"/>
            <ac:spMk id="3" creationId="{BDCF0E4E-A42D-8EAB-85EB-C94D68D665A5}"/>
          </ac:spMkLst>
        </pc:spChg>
        <pc:spChg chg="del mod ord">
          <ac:chgData name="Luci Geraci" userId="98f88452-8cbe-438c-a599-710721bc2e6d" providerId="ADAL" clId="{4F4429C8-CCCA-49B0-B757-154567BC0DF2}" dt="2025-08-26T18:54:28.446" v="19" actId="700"/>
          <ac:spMkLst>
            <pc:docMk/>
            <pc:sldMk cId="824127400" sldId="292"/>
            <ac:spMk id="4" creationId="{235E489E-B7D7-B5BB-D2AE-287C8E367819}"/>
          </ac:spMkLst>
        </pc:spChg>
        <pc:spChg chg="add mod ord">
          <ac:chgData name="Luci Geraci" userId="98f88452-8cbe-438c-a599-710721bc2e6d" providerId="ADAL" clId="{4F4429C8-CCCA-49B0-B757-154567BC0DF2}" dt="2025-08-26T18:54:28.446" v="19" actId="700"/>
          <ac:spMkLst>
            <pc:docMk/>
            <pc:sldMk cId="824127400" sldId="292"/>
            <ac:spMk id="5" creationId="{81D38DF7-1D81-8B55-3287-B8F0F328C57D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35.439" v="20" actId="700"/>
        <pc:sldMkLst>
          <pc:docMk/>
          <pc:sldMk cId="3553462113" sldId="293"/>
        </pc:sldMkLst>
        <pc:spChg chg="add mod ord">
          <ac:chgData name="Luci Geraci" userId="98f88452-8cbe-438c-a599-710721bc2e6d" providerId="ADAL" clId="{4F4429C8-CCCA-49B0-B757-154567BC0DF2}" dt="2025-08-26T18:54:35.439" v="20" actId="700"/>
          <ac:spMkLst>
            <pc:docMk/>
            <pc:sldMk cId="3553462113" sldId="293"/>
            <ac:spMk id="2" creationId="{22166874-21EF-B31A-17C1-A10A92BA6E7D}"/>
          </ac:spMkLst>
        </pc:spChg>
        <pc:spChg chg="del">
          <ac:chgData name="Luci Geraci" userId="98f88452-8cbe-438c-a599-710721bc2e6d" providerId="ADAL" clId="{4F4429C8-CCCA-49B0-B757-154567BC0DF2}" dt="2025-08-26T18:54:35.439" v="20" actId="700"/>
          <ac:spMkLst>
            <pc:docMk/>
            <pc:sldMk cId="3553462113" sldId="293"/>
            <ac:spMk id="3" creationId="{F32056A2-D99B-824C-EE3A-14C748C4791A}"/>
          </ac:spMkLst>
        </pc:spChg>
        <pc:spChg chg="del mod ord">
          <ac:chgData name="Luci Geraci" userId="98f88452-8cbe-438c-a599-710721bc2e6d" providerId="ADAL" clId="{4F4429C8-CCCA-49B0-B757-154567BC0DF2}" dt="2025-08-26T18:54:35.439" v="20" actId="700"/>
          <ac:spMkLst>
            <pc:docMk/>
            <pc:sldMk cId="3553462113" sldId="293"/>
            <ac:spMk id="4" creationId="{D4441832-7988-88F7-2AC3-48566967003B}"/>
          </ac:spMkLst>
        </pc:spChg>
        <pc:spChg chg="add mod ord">
          <ac:chgData name="Luci Geraci" userId="98f88452-8cbe-438c-a599-710721bc2e6d" providerId="ADAL" clId="{4F4429C8-CCCA-49B0-B757-154567BC0DF2}" dt="2025-08-26T18:54:35.439" v="20" actId="700"/>
          <ac:spMkLst>
            <pc:docMk/>
            <pc:sldMk cId="3553462113" sldId="293"/>
            <ac:spMk id="5" creationId="{98E3CE4D-8817-8625-EFE4-F3123F76A897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41.312" v="21" actId="700"/>
        <pc:sldMkLst>
          <pc:docMk/>
          <pc:sldMk cId="388280795" sldId="294"/>
        </pc:sldMkLst>
        <pc:spChg chg="add mod ord">
          <ac:chgData name="Luci Geraci" userId="98f88452-8cbe-438c-a599-710721bc2e6d" providerId="ADAL" clId="{4F4429C8-CCCA-49B0-B757-154567BC0DF2}" dt="2025-08-26T18:54:41.312" v="21" actId="700"/>
          <ac:spMkLst>
            <pc:docMk/>
            <pc:sldMk cId="388280795" sldId="294"/>
            <ac:spMk id="2" creationId="{229849F5-E5A3-8771-3BB2-0701780398DD}"/>
          </ac:spMkLst>
        </pc:spChg>
        <pc:spChg chg="del">
          <ac:chgData name="Luci Geraci" userId="98f88452-8cbe-438c-a599-710721bc2e6d" providerId="ADAL" clId="{4F4429C8-CCCA-49B0-B757-154567BC0DF2}" dt="2025-08-26T18:54:41.312" v="21" actId="700"/>
          <ac:spMkLst>
            <pc:docMk/>
            <pc:sldMk cId="388280795" sldId="294"/>
            <ac:spMk id="3" creationId="{EA692765-9786-1237-2062-6530719B0D6E}"/>
          </ac:spMkLst>
        </pc:spChg>
        <pc:spChg chg="del mod ord">
          <ac:chgData name="Luci Geraci" userId="98f88452-8cbe-438c-a599-710721bc2e6d" providerId="ADAL" clId="{4F4429C8-CCCA-49B0-B757-154567BC0DF2}" dt="2025-08-26T18:54:41.312" v="21" actId="700"/>
          <ac:spMkLst>
            <pc:docMk/>
            <pc:sldMk cId="388280795" sldId="294"/>
            <ac:spMk id="4" creationId="{C5F6D9AA-32A5-7FE0-0349-A63BC4FB765D}"/>
          </ac:spMkLst>
        </pc:spChg>
        <pc:spChg chg="add mod ord">
          <ac:chgData name="Luci Geraci" userId="98f88452-8cbe-438c-a599-710721bc2e6d" providerId="ADAL" clId="{4F4429C8-CCCA-49B0-B757-154567BC0DF2}" dt="2025-08-26T18:54:41.312" v="21" actId="700"/>
          <ac:spMkLst>
            <pc:docMk/>
            <pc:sldMk cId="388280795" sldId="294"/>
            <ac:spMk id="5" creationId="{9CA3CE45-F78A-3B0E-99E2-F96836F8E901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48.270" v="22" actId="700"/>
        <pc:sldMkLst>
          <pc:docMk/>
          <pc:sldMk cId="462442815" sldId="295"/>
        </pc:sldMkLst>
        <pc:spChg chg="add mod ord">
          <ac:chgData name="Luci Geraci" userId="98f88452-8cbe-438c-a599-710721bc2e6d" providerId="ADAL" clId="{4F4429C8-CCCA-49B0-B757-154567BC0DF2}" dt="2025-08-26T18:54:48.270" v="22" actId="700"/>
          <ac:spMkLst>
            <pc:docMk/>
            <pc:sldMk cId="462442815" sldId="295"/>
            <ac:spMk id="2" creationId="{C70A9DA6-F00B-5C35-11BA-8E9C51887929}"/>
          </ac:spMkLst>
        </pc:spChg>
        <pc:spChg chg="del">
          <ac:chgData name="Luci Geraci" userId="98f88452-8cbe-438c-a599-710721bc2e6d" providerId="ADAL" clId="{4F4429C8-CCCA-49B0-B757-154567BC0DF2}" dt="2025-08-26T18:54:48.270" v="22" actId="700"/>
          <ac:spMkLst>
            <pc:docMk/>
            <pc:sldMk cId="462442815" sldId="295"/>
            <ac:spMk id="3" creationId="{223BEE38-F44D-35DE-3BE0-FE31606E5B33}"/>
          </ac:spMkLst>
        </pc:spChg>
        <pc:spChg chg="del mod ord">
          <ac:chgData name="Luci Geraci" userId="98f88452-8cbe-438c-a599-710721bc2e6d" providerId="ADAL" clId="{4F4429C8-CCCA-49B0-B757-154567BC0DF2}" dt="2025-08-26T18:54:48.270" v="22" actId="700"/>
          <ac:spMkLst>
            <pc:docMk/>
            <pc:sldMk cId="462442815" sldId="295"/>
            <ac:spMk id="4" creationId="{057C2A2B-0C1C-A41E-CEDF-1AEF3227D64E}"/>
          </ac:spMkLst>
        </pc:spChg>
        <pc:spChg chg="add mod ord">
          <ac:chgData name="Luci Geraci" userId="98f88452-8cbe-438c-a599-710721bc2e6d" providerId="ADAL" clId="{4F4429C8-CCCA-49B0-B757-154567BC0DF2}" dt="2025-08-26T18:54:48.270" v="22" actId="700"/>
          <ac:spMkLst>
            <pc:docMk/>
            <pc:sldMk cId="462442815" sldId="295"/>
            <ac:spMk id="5" creationId="{4F564BF6-9F79-B6BF-208A-847D0DF6BC42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52.853" v="23" actId="700"/>
        <pc:sldMkLst>
          <pc:docMk/>
          <pc:sldMk cId="3478107940" sldId="296"/>
        </pc:sldMkLst>
        <pc:spChg chg="add mod">
          <ac:chgData name="Luci Geraci" userId="98f88452-8cbe-438c-a599-710721bc2e6d" providerId="ADAL" clId="{4F4429C8-CCCA-49B0-B757-154567BC0DF2}" dt="2025-08-26T18:54:52.853" v="23" actId="700"/>
          <ac:spMkLst>
            <pc:docMk/>
            <pc:sldMk cId="3478107940" sldId="296"/>
            <ac:spMk id="2" creationId="{4B10EF98-06FF-281B-E008-18B5D239EA66}"/>
          </ac:spMkLst>
        </pc:spChg>
        <pc:spChg chg="del">
          <ac:chgData name="Luci Geraci" userId="98f88452-8cbe-438c-a599-710721bc2e6d" providerId="ADAL" clId="{4F4429C8-CCCA-49B0-B757-154567BC0DF2}" dt="2025-08-26T18:54:52.853" v="23" actId="700"/>
          <ac:spMkLst>
            <pc:docMk/>
            <pc:sldMk cId="3478107940" sldId="296"/>
            <ac:spMk id="3" creationId="{49AEBAC9-64EF-8C5E-38B9-19F7C2C6DBB7}"/>
          </ac:spMkLst>
        </pc:spChg>
        <pc:spChg chg="del">
          <ac:chgData name="Luci Geraci" userId="98f88452-8cbe-438c-a599-710721bc2e6d" providerId="ADAL" clId="{4F4429C8-CCCA-49B0-B757-154567BC0DF2}" dt="2025-08-26T18:54:52.853" v="23" actId="700"/>
          <ac:spMkLst>
            <pc:docMk/>
            <pc:sldMk cId="3478107940" sldId="296"/>
            <ac:spMk id="4" creationId="{3F04A24B-8A71-DA9D-8FC4-0B506169514C}"/>
          </ac:spMkLst>
        </pc:spChg>
        <pc:spChg chg="add mod">
          <ac:chgData name="Luci Geraci" userId="98f88452-8cbe-438c-a599-710721bc2e6d" providerId="ADAL" clId="{4F4429C8-CCCA-49B0-B757-154567BC0DF2}" dt="2025-08-26T18:54:52.853" v="23" actId="700"/>
          <ac:spMkLst>
            <pc:docMk/>
            <pc:sldMk cId="3478107940" sldId="296"/>
            <ac:spMk id="5" creationId="{0E19EC2A-B648-87BB-2C6A-812F7E998FC7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4:56.625" v="24" actId="700"/>
        <pc:sldMkLst>
          <pc:docMk/>
          <pc:sldMk cId="139098522" sldId="297"/>
        </pc:sldMkLst>
        <pc:spChg chg="add mod ord">
          <ac:chgData name="Luci Geraci" userId="98f88452-8cbe-438c-a599-710721bc2e6d" providerId="ADAL" clId="{4F4429C8-CCCA-49B0-B757-154567BC0DF2}" dt="2025-08-26T18:54:56.625" v="24" actId="700"/>
          <ac:spMkLst>
            <pc:docMk/>
            <pc:sldMk cId="139098522" sldId="297"/>
            <ac:spMk id="2" creationId="{E5C32018-A030-5051-5673-0010923BC201}"/>
          </ac:spMkLst>
        </pc:spChg>
        <pc:spChg chg="del">
          <ac:chgData name="Luci Geraci" userId="98f88452-8cbe-438c-a599-710721bc2e6d" providerId="ADAL" clId="{4F4429C8-CCCA-49B0-B757-154567BC0DF2}" dt="2025-08-26T18:54:56.625" v="24" actId="700"/>
          <ac:spMkLst>
            <pc:docMk/>
            <pc:sldMk cId="139098522" sldId="297"/>
            <ac:spMk id="3" creationId="{179F72AC-1C6A-5AF5-B0D1-709621AE8E6C}"/>
          </ac:spMkLst>
        </pc:spChg>
        <pc:spChg chg="del mod ord">
          <ac:chgData name="Luci Geraci" userId="98f88452-8cbe-438c-a599-710721bc2e6d" providerId="ADAL" clId="{4F4429C8-CCCA-49B0-B757-154567BC0DF2}" dt="2025-08-26T18:54:56.625" v="24" actId="700"/>
          <ac:spMkLst>
            <pc:docMk/>
            <pc:sldMk cId="139098522" sldId="297"/>
            <ac:spMk id="4" creationId="{6BF2233A-536C-B873-7C8D-B8877C8F0505}"/>
          </ac:spMkLst>
        </pc:spChg>
        <pc:spChg chg="add mod ord">
          <ac:chgData name="Luci Geraci" userId="98f88452-8cbe-438c-a599-710721bc2e6d" providerId="ADAL" clId="{4F4429C8-CCCA-49B0-B757-154567BC0DF2}" dt="2025-08-26T18:54:56.625" v="24" actId="700"/>
          <ac:spMkLst>
            <pc:docMk/>
            <pc:sldMk cId="139098522" sldId="297"/>
            <ac:spMk id="5" creationId="{4B1AF3C2-3F7F-F16A-274E-8831C381AB23}"/>
          </ac:spMkLst>
        </pc:spChg>
        <pc:spChg chg="add mod ord">
          <ac:chgData name="Luci Geraci" userId="98f88452-8cbe-438c-a599-710721bc2e6d" providerId="ADAL" clId="{4F4429C8-CCCA-49B0-B757-154567BC0DF2}" dt="2025-08-26T18:54:56.625" v="24" actId="700"/>
          <ac:spMkLst>
            <pc:docMk/>
            <pc:sldMk cId="139098522" sldId="297"/>
            <ac:spMk id="6" creationId="{C2EB96F2-917A-783F-5C69-10073457BBE6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5:01.423" v="25" actId="700"/>
        <pc:sldMkLst>
          <pc:docMk/>
          <pc:sldMk cId="3622272626" sldId="298"/>
        </pc:sldMkLst>
        <pc:spChg chg="add mod">
          <ac:chgData name="Luci Geraci" userId="98f88452-8cbe-438c-a599-710721bc2e6d" providerId="ADAL" clId="{4F4429C8-CCCA-49B0-B757-154567BC0DF2}" dt="2025-08-26T18:55:01.423" v="25" actId="700"/>
          <ac:spMkLst>
            <pc:docMk/>
            <pc:sldMk cId="3622272626" sldId="298"/>
            <ac:spMk id="2" creationId="{85968C67-E152-7713-3F1F-A567D7AB0DC3}"/>
          </ac:spMkLst>
        </pc:spChg>
        <pc:spChg chg="del">
          <ac:chgData name="Luci Geraci" userId="98f88452-8cbe-438c-a599-710721bc2e6d" providerId="ADAL" clId="{4F4429C8-CCCA-49B0-B757-154567BC0DF2}" dt="2025-08-26T18:55:01.423" v="25" actId="700"/>
          <ac:spMkLst>
            <pc:docMk/>
            <pc:sldMk cId="3622272626" sldId="298"/>
            <ac:spMk id="3" creationId="{0BBDB771-E9A9-8D3F-8261-334493AEBB54}"/>
          </ac:spMkLst>
        </pc:spChg>
        <pc:spChg chg="add mod">
          <ac:chgData name="Luci Geraci" userId="98f88452-8cbe-438c-a599-710721bc2e6d" providerId="ADAL" clId="{4F4429C8-CCCA-49B0-B757-154567BC0DF2}" dt="2025-08-26T18:55:01.423" v="25" actId="700"/>
          <ac:spMkLst>
            <pc:docMk/>
            <pc:sldMk cId="3622272626" sldId="298"/>
            <ac:spMk id="4" creationId="{A3C76AED-6540-0CC8-2F2F-61F4F6FC04F6}"/>
          </ac:spMkLst>
        </pc:spChg>
        <pc:spChg chg="add mod">
          <ac:chgData name="Luci Geraci" userId="98f88452-8cbe-438c-a599-710721bc2e6d" providerId="ADAL" clId="{4F4429C8-CCCA-49B0-B757-154567BC0DF2}" dt="2025-08-26T18:55:01.423" v="25" actId="700"/>
          <ac:spMkLst>
            <pc:docMk/>
            <pc:sldMk cId="3622272626" sldId="298"/>
            <ac:spMk id="5" creationId="{F3D72B68-ACB5-B4B5-15A1-999BFBF9F2F7}"/>
          </ac:spMkLst>
        </pc:spChg>
        <pc:spChg chg="add mod">
          <ac:chgData name="Luci Geraci" userId="98f88452-8cbe-438c-a599-710721bc2e6d" providerId="ADAL" clId="{4F4429C8-CCCA-49B0-B757-154567BC0DF2}" dt="2025-08-26T18:55:01.423" v="25" actId="700"/>
          <ac:spMkLst>
            <pc:docMk/>
            <pc:sldMk cId="3622272626" sldId="298"/>
            <ac:spMk id="6" creationId="{ACD28356-D465-4540-A615-C162A16BA802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5:04.679" v="26" actId="700"/>
        <pc:sldMkLst>
          <pc:docMk/>
          <pc:sldMk cId="938488046" sldId="299"/>
        </pc:sldMkLst>
        <pc:spChg chg="add mod ord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2" creationId="{BFA6BDD1-DBAB-15B4-4C80-B424A795FEB6}"/>
          </ac:spMkLst>
        </pc:spChg>
        <pc:spChg chg="del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3" creationId="{A6AC2AAD-9606-A495-3269-E688C602542E}"/>
          </ac:spMkLst>
        </pc:spChg>
        <pc:spChg chg="del mod ord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4" creationId="{67C99FE6-E37A-C38B-42C9-322EBF0E88F6}"/>
          </ac:spMkLst>
        </pc:spChg>
        <pc:spChg chg="add mod ord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5" creationId="{4554A943-8F1E-AD08-2B9B-E2E2DB76E05B}"/>
          </ac:spMkLst>
        </pc:spChg>
        <pc:spChg chg="add mod ord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6" creationId="{321CA87C-FC4F-2FF3-5492-2180B7231233}"/>
          </ac:spMkLst>
        </pc:spChg>
        <pc:spChg chg="add mod ord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7" creationId="{ED36275F-5356-27B1-A223-193EB8745BA7}"/>
          </ac:spMkLst>
        </pc:spChg>
        <pc:spChg chg="add mod ord">
          <ac:chgData name="Luci Geraci" userId="98f88452-8cbe-438c-a599-710721bc2e6d" providerId="ADAL" clId="{4F4429C8-CCCA-49B0-B757-154567BC0DF2}" dt="2025-08-26T18:55:04.679" v="26" actId="700"/>
          <ac:spMkLst>
            <pc:docMk/>
            <pc:sldMk cId="938488046" sldId="299"/>
            <ac:spMk id="8" creationId="{13696182-C754-96E0-785E-A4314D486B08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5:09.400" v="27" actId="700"/>
        <pc:sldMkLst>
          <pc:docMk/>
          <pc:sldMk cId="561748960" sldId="300"/>
        </pc:sldMkLst>
        <pc:spChg chg="add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2" creationId="{80E0D7AE-ACE7-C7FD-4594-44D099AE92D3}"/>
          </ac:spMkLst>
        </pc:spChg>
        <pc:spChg chg="del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3" creationId="{4ED4310C-7506-E072-1C14-4227D27DA6B6}"/>
          </ac:spMkLst>
        </pc:spChg>
        <pc:spChg chg="del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5" creationId="{FC5814EC-88B5-CBB8-00D5-F1B8AA88615D}"/>
          </ac:spMkLst>
        </pc:spChg>
        <pc:spChg chg="del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6" creationId="{75AACE04-947C-7BAF-A018-89A16B809CD8}"/>
          </ac:spMkLst>
        </pc:spChg>
        <pc:spChg chg="del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7" creationId="{9E29D689-B183-B4A9-F704-D7158E2DA3C0}"/>
          </ac:spMkLst>
        </pc:spChg>
        <pc:spChg chg="add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9" creationId="{F3454080-E67B-0B9C-4E3E-03831DFC01AB}"/>
          </ac:spMkLst>
        </pc:spChg>
        <pc:spChg chg="add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10" creationId="{8687992E-C897-DD3F-FC09-78DB79C2E705}"/>
          </ac:spMkLst>
        </pc:spChg>
        <pc:spChg chg="add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13" creationId="{30CA5075-38BD-3A0B-FE3E-434F814A6103}"/>
          </ac:spMkLst>
        </pc:spChg>
        <pc:spChg chg="add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14" creationId="{A77940B1-5CAA-4179-A57B-823E52FBE29A}"/>
          </ac:spMkLst>
        </pc:spChg>
        <pc:spChg chg="add mod ord">
          <ac:chgData name="Luci Geraci" userId="98f88452-8cbe-438c-a599-710721bc2e6d" providerId="ADAL" clId="{4F4429C8-CCCA-49B0-B757-154567BC0DF2}" dt="2025-08-26T18:55:09.400" v="27" actId="700"/>
          <ac:spMkLst>
            <pc:docMk/>
            <pc:sldMk cId="561748960" sldId="300"/>
            <ac:spMk id="15" creationId="{7FBDD29E-2247-8DDE-48FF-DBA7CCBFCDE5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7:25.288" v="30" actId="700"/>
        <pc:sldMkLst>
          <pc:docMk/>
          <pc:sldMk cId="4051283376" sldId="301"/>
        </pc:sldMkLst>
        <pc:spChg chg="add del mod ord">
          <ac:chgData name="Luci Geraci" userId="98f88452-8cbe-438c-a599-710721bc2e6d" providerId="ADAL" clId="{4F4429C8-CCCA-49B0-B757-154567BC0DF2}" dt="2025-08-26T18:57:25.288" v="30" actId="700"/>
          <ac:spMkLst>
            <pc:docMk/>
            <pc:sldMk cId="4051283376" sldId="301"/>
            <ac:spMk id="2" creationId="{CA863C36-4EFD-382D-D65A-A3DF5357769F}"/>
          </ac:spMkLst>
        </pc:spChg>
        <pc:spChg chg="add del mod ord">
          <ac:chgData name="Luci Geraci" userId="98f88452-8cbe-438c-a599-710721bc2e6d" providerId="ADAL" clId="{4F4429C8-CCCA-49B0-B757-154567BC0DF2}" dt="2025-08-26T18:57:25.288" v="30" actId="700"/>
          <ac:spMkLst>
            <pc:docMk/>
            <pc:sldMk cId="4051283376" sldId="301"/>
            <ac:spMk id="3" creationId="{41A55C00-1D65-0602-7099-B6336F26F2DC}"/>
          </ac:spMkLst>
        </pc:spChg>
        <pc:spChg chg="add mod ord">
          <ac:chgData name="Luci Geraci" userId="98f88452-8cbe-438c-a599-710721bc2e6d" providerId="ADAL" clId="{4F4429C8-CCCA-49B0-B757-154567BC0DF2}" dt="2025-08-26T18:57:25.288" v="30" actId="700"/>
          <ac:spMkLst>
            <pc:docMk/>
            <pc:sldMk cId="4051283376" sldId="301"/>
            <ac:spMk id="4" creationId="{89FF45BF-9D06-34FC-E990-5CE0835D2AFB}"/>
          </ac:spMkLst>
        </pc:spChg>
        <pc:spChg chg="add mod ord">
          <ac:chgData name="Luci Geraci" userId="98f88452-8cbe-438c-a599-710721bc2e6d" providerId="ADAL" clId="{4F4429C8-CCCA-49B0-B757-154567BC0DF2}" dt="2025-08-26T18:57:25.288" v="30" actId="700"/>
          <ac:spMkLst>
            <pc:docMk/>
            <pc:sldMk cId="4051283376" sldId="301"/>
            <ac:spMk id="5" creationId="{A7A6FE82-CC56-95D6-5454-DF4439815FD9}"/>
          </ac:spMkLst>
        </pc:spChg>
        <pc:spChg chg="del mod ord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8" creationId="{9B6C2322-7CC0-F648-F3FC-CD756461586E}"/>
          </ac:spMkLst>
        </pc:spChg>
        <pc:spChg chg="del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9" creationId="{0B0B1C3A-F806-8E71-7642-38D6B0864172}"/>
          </ac:spMkLst>
        </pc:spChg>
        <pc:spChg chg="del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10" creationId="{422DD7E7-385D-4D4B-7F34-64CB3E695CA6}"/>
          </ac:spMkLst>
        </pc:spChg>
        <pc:spChg chg="del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11" creationId="{87379A7E-BD10-6D68-7390-BFE1A2595B8D}"/>
          </ac:spMkLst>
        </pc:spChg>
        <pc:spChg chg="del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12" creationId="{73D21F0F-575E-47DC-E46B-08BB282B57FA}"/>
          </ac:spMkLst>
        </pc:spChg>
        <pc:spChg chg="del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13" creationId="{26EF4AC7-DAB5-6A3B-6C5F-1D979596C0CE}"/>
          </ac:spMkLst>
        </pc:spChg>
        <pc:spChg chg="del">
          <ac:chgData name="Luci Geraci" userId="98f88452-8cbe-438c-a599-710721bc2e6d" providerId="ADAL" clId="{4F4429C8-CCCA-49B0-B757-154567BC0DF2}" dt="2025-08-26T18:55:13.400" v="28" actId="700"/>
          <ac:spMkLst>
            <pc:docMk/>
            <pc:sldMk cId="4051283376" sldId="301"/>
            <ac:spMk id="14" creationId="{61237D12-E983-349D-84C2-C9D5C8441571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7:28.579" v="31" actId="700"/>
        <pc:sldMkLst>
          <pc:docMk/>
          <pc:sldMk cId="3879024958" sldId="302"/>
        </pc:sldMkLst>
        <pc:spChg chg="add del mod ord">
          <ac:chgData name="Luci Geraci" userId="98f88452-8cbe-438c-a599-710721bc2e6d" providerId="ADAL" clId="{4F4429C8-CCCA-49B0-B757-154567BC0DF2}" dt="2025-08-26T18:57:28.579" v="31" actId="700"/>
          <ac:spMkLst>
            <pc:docMk/>
            <pc:sldMk cId="3879024958" sldId="302"/>
            <ac:spMk id="2" creationId="{DBA73097-56B3-6C61-2346-E7C31C4D77CD}"/>
          </ac:spMkLst>
        </pc:spChg>
        <pc:spChg chg="del mod ord">
          <ac:chgData name="Luci Geraci" userId="98f88452-8cbe-438c-a599-710721bc2e6d" providerId="ADAL" clId="{4F4429C8-CCCA-49B0-B757-154567BC0DF2}" dt="2025-08-26T18:55:22.138" v="29" actId="700"/>
          <ac:spMkLst>
            <pc:docMk/>
            <pc:sldMk cId="3879024958" sldId="302"/>
            <ac:spMk id="3" creationId="{291E9EC7-4BC8-F934-58D6-68A509D70563}"/>
          </ac:spMkLst>
        </pc:spChg>
        <pc:spChg chg="del">
          <ac:chgData name="Luci Geraci" userId="98f88452-8cbe-438c-a599-710721bc2e6d" providerId="ADAL" clId="{4F4429C8-CCCA-49B0-B757-154567BC0DF2}" dt="2025-08-26T18:55:22.138" v="29" actId="700"/>
          <ac:spMkLst>
            <pc:docMk/>
            <pc:sldMk cId="3879024958" sldId="302"/>
            <ac:spMk id="4" creationId="{2F22E62A-075D-B384-1E5F-BF8655252C56}"/>
          </ac:spMkLst>
        </pc:spChg>
        <pc:spChg chg="add del mod ord">
          <ac:chgData name="Luci Geraci" userId="98f88452-8cbe-438c-a599-710721bc2e6d" providerId="ADAL" clId="{4F4429C8-CCCA-49B0-B757-154567BC0DF2}" dt="2025-08-26T18:57:28.579" v="31" actId="700"/>
          <ac:spMkLst>
            <pc:docMk/>
            <pc:sldMk cId="3879024958" sldId="302"/>
            <ac:spMk id="5" creationId="{6EAB93D6-C723-2A8F-52DC-1DBD03D54049}"/>
          </ac:spMkLst>
        </pc:spChg>
        <pc:spChg chg="add mod ord">
          <ac:chgData name="Luci Geraci" userId="98f88452-8cbe-438c-a599-710721bc2e6d" providerId="ADAL" clId="{4F4429C8-CCCA-49B0-B757-154567BC0DF2}" dt="2025-08-26T18:57:28.579" v="31" actId="700"/>
          <ac:spMkLst>
            <pc:docMk/>
            <pc:sldMk cId="3879024958" sldId="302"/>
            <ac:spMk id="6" creationId="{73FD103F-1299-9096-AA0F-0B76AEC2CAA3}"/>
          </ac:spMkLst>
        </pc:spChg>
        <pc:spChg chg="add mod ord">
          <ac:chgData name="Luci Geraci" userId="98f88452-8cbe-438c-a599-710721bc2e6d" providerId="ADAL" clId="{4F4429C8-CCCA-49B0-B757-154567BC0DF2}" dt="2025-08-26T18:57:28.579" v="31" actId="700"/>
          <ac:spMkLst>
            <pc:docMk/>
            <pc:sldMk cId="3879024958" sldId="302"/>
            <ac:spMk id="7" creationId="{F94866B3-C447-ACAD-0047-5F0280208A0E}"/>
          </ac:spMkLst>
        </pc:spChg>
      </pc:sldChg>
      <pc:sldChg chg="addSp delSp modSp mod modClrScheme chgLayout">
        <pc:chgData name="Luci Geraci" userId="98f88452-8cbe-438c-a599-710721bc2e6d" providerId="ADAL" clId="{4F4429C8-CCCA-49B0-B757-154567BC0DF2}" dt="2025-08-26T18:57:32.951" v="32" actId="700"/>
        <pc:sldMkLst>
          <pc:docMk/>
          <pc:sldMk cId="558197743" sldId="303"/>
        </pc:sldMkLst>
        <pc:spChg chg="add mod ord">
          <ac:chgData name="Luci Geraci" userId="98f88452-8cbe-438c-a599-710721bc2e6d" providerId="ADAL" clId="{4F4429C8-CCCA-49B0-B757-154567BC0DF2}" dt="2025-08-26T18:57:32.951" v="32" actId="700"/>
          <ac:spMkLst>
            <pc:docMk/>
            <pc:sldMk cId="558197743" sldId="303"/>
            <ac:spMk id="2" creationId="{979A8776-8AB3-CEBD-C6DF-E975E98C05BF}"/>
          </ac:spMkLst>
        </pc:spChg>
        <pc:spChg chg="del mod ord">
          <ac:chgData name="Luci Geraci" userId="98f88452-8cbe-438c-a599-710721bc2e6d" providerId="ADAL" clId="{4F4429C8-CCCA-49B0-B757-154567BC0DF2}" dt="2025-08-26T18:57:32.951" v="32" actId="700"/>
          <ac:spMkLst>
            <pc:docMk/>
            <pc:sldMk cId="558197743" sldId="303"/>
            <ac:spMk id="3" creationId="{9B39A763-FACC-42A1-0540-76AE5A6EBAC5}"/>
          </ac:spMkLst>
        </pc:spChg>
        <pc:spChg chg="add mod ord">
          <ac:chgData name="Luci Geraci" userId="98f88452-8cbe-438c-a599-710721bc2e6d" providerId="ADAL" clId="{4F4429C8-CCCA-49B0-B757-154567BC0DF2}" dt="2025-08-26T18:57:32.951" v="32" actId="700"/>
          <ac:spMkLst>
            <pc:docMk/>
            <pc:sldMk cId="558197743" sldId="303"/>
            <ac:spMk id="4" creationId="{C4B4EDF3-C0A2-CBC9-A93B-FFBC38F9522B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7:46.798" v="41" actId="700"/>
        <pc:sldMkLst>
          <pc:docMk/>
          <pc:sldMk cId="1964160525" sldId="304"/>
        </pc:sldMkLst>
        <pc:spChg chg="del mod ord">
          <ac:chgData name="Luci Geraci" userId="98f88452-8cbe-438c-a599-710721bc2e6d" providerId="ADAL" clId="{4F4429C8-CCCA-49B0-B757-154567BC0DF2}" dt="2025-08-26T18:57:46.798" v="41" actId="700"/>
          <ac:spMkLst>
            <pc:docMk/>
            <pc:sldMk cId="1964160525" sldId="304"/>
            <ac:spMk id="2" creationId="{018A582E-75FF-FD17-453A-4616AA7F6F0A}"/>
          </ac:spMkLst>
        </pc:spChg>
        <pc:spChg chg="add mod ord">
          <ac:chgData name="Luci Geraci" userId="98f88452-8cbe-438c-a599-710721bc2e6d" providerId="ADAL" clId="{4F4429C8-CCCA-49B0-B757-154567BC0DF2}" dt="2025-08-26T18:57:46.798" v="41" actId="700"/>
          <ac:spMkLst>
            <pc:docMk/>
            <pc:sldMk cId="1964160525" sldId="304"/>
            <ac:spMk id="3" creationId="{6E47415B-96DF-8850-9525-E44A541C3A3A}"/>
          </ac:spMkLst>
        </pc:spChg>
        <pc:spChg chg="del mod ord">
          <ac:chgData name="Luci Geraci" userId="98f88452-8cbe-438c-a599-710721bc2e6d" providerId="ADAL" clId="{4F4429C8-CCCA-49B0-B757-154567BC0DF2}" dt="2025-08-26T18:57:46.798" v="41" actId="700"/>
          <ac:spMkLst>
            <pc:docMk/>
            <pc:sldMk cId="1964160525" sldId="304"/>
            <ac:spMk id="4" creationId="{5CBF8BB6-E183-9BAF-D6F3-AA00DE8D68BD}"/>
          </ac:spMkLst>
        </pc:spChg>
        <pc:spChg chg="add mod ord">
          <ac:chgData name="Luci Geraci" userId="98f88452-8cbe-438c-a599-710721bc2e6d" providerId="ADAL" clId="{4F4429C8-CCCA-49B0-B757-154567BC0DF2}" dt="2025-08-26T18:57:46.798" v="41" actId="700"/>
          <ac:spMkLst>
            <pc:docMk/>
            <pc:sldMk cId="1964160525" sldId="304"/>
            <ac:spMk id="5" creationId="{624E38AE-6DEC-A854-A108-FBAD32A146DE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7:51.695" v="42" actId="700"/>
        <pc:sldMkLst>
          <pc:docMk/>
          <pc:sldMk cId="104683037" sldId="305"/>
        </pc:sldMkLst>
        <pc:spChg chg="del mod ord">
          <ac:chgData name="Luci Geraci" userId="98f88452-8cbe-438c-a599-710721bc2e6d" providerId="ADAL" clId="{4F4429C8-CCCA-49B0-B757-154567BC0DF2}" dt="2025-08-26T18:57:51.695" v="42" actId="700"/>
          <ac:spMkLst>
            <pc:docMk/>
            <pc:sldMk cId="104683037" sldId="305"/>
            <ac:spMk id="2" creationId="{2F8451F5-E3C3-9646-B776-1DB70E9C2F85}"/>
          </ac:spMkLst>
        </pc:spChg>
        <pc:spChg chg="add mod ord">
          <ac:chgData name="Luci Geraci" userId="98f88452-8cbe-438c-a599-710721bc2e6d" providerId="ADAL" clId="{4F4429C8-CCCA-49B0-B757-154567BC0DF2}" dt="2025-08-26T18:57:51.695" v="42" actId="700"/>
          <ac:spMkLst>
            <pc:docMk/>
            <pc:sldMk cId="104683037" sldId="305"/>
            <ac:spMk id="3" creationId="{7FE08E5D-F524-A85A-30F3-1B1B24F9AAD6}"/>
          </ac:spMkLst>
        </pc:spChg>
        <pc:spChg chg="del mod ord">
          <ac:chgData name="Luci Geraci" userId="98f88452-8cbe-438c-a599-710721bc2e6d" providerId="ADAL" clId="{4F4429C8-CCCA-49B0-B757-154567BC0DF2}" dt="2025-08-26T18:57:51.695" v="42" actId="700"/>
          <ac:spMkLst>
            <pc:docMk/>
            <pc:sldMk cId="104683037" sldId="305"/>
            <ac:spMk id="4" creationId="{1BA02BFB-A67A-7618-F1E0-AD2CDEF9E182}"/>
          </ac:spMkLst>
        </pc:spChg>
        <pc:spChg chg="add mod ord">
          <ac:chgData name="Luci Geraci" userId="98f88452-8cbe-438c-a599-710721bc2e6d" providerId="ADAL" clId="{4F4429C8-CCCA-49B0-B757-154567BC0DF2}" dt="2025-08-26T18:57:51.695" v="42" actId="700"/>
          <ac:spMkLst>
            <pc:docMk/>
            <pc:sldMk cId="104683037" sldId="305"/>
            <ac:spMk id="5" creationId="{35BACA42-E546-24DF-3782-CF102A3C5C81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7:56.235" v="43" actId="700"/>
        <pc:sldMkLst>
          <pc:docMk/>
          <pc:sldMk cId="3715767327" sldId="306"/>
        </pc:sldMkLst>
        <pc:spChg chg="del mod ord">
          <ac:chgData name="Luci Geraci" userId="98f88452-8cbe-438c-a599-710721bc2e6d" providerId="ADAL" clId="{4F4429C8-CCCA-49B0-B757-154567BC0DF2}" dt="2025-08-26T18:57:56.235" v="43" actId="700"/>
          <ac:spMkLst>
            <pc:docMk/>
            <pc:sldMk cId="3715767327" sldId="306"/>
            <ac:spMk id="2" creationId="{378EA9D5-E853-3966-F2AC-1652EF13D5AC}"/>
          </ac:spMkLst>
        </pc:spChg>
        <pc:spChg chg="add mod ord">
          <ac:chgData name="Luci Geraci" userId="98f88452-8cbe-438c-a599-710721bc2e6d" providerId="ADAL" clId="{4F4429C8-CCCA-49B0-B757-154567BC0DF2}" dt="2025-08-26T18:57:56.235" v="43" actId="700"/>
          <ac:spMkLst>
            <pc:docMk/>
            <pc:sldMk cId="3715767327" sldId="306"/>
            <ac:spMk id="3" creationId="{FE832DE5-AF35-9D7D-ED30-02CDF96A3735}"/>
          </ac:spMkLst>
        </pc:spChg>
        <pc:spChg chg="del mod ord">
          <ac:chgData name="Luci Geraci" userId="98f88452-8cbe-438c-a599-710721bc2e6d" providerId="ADAL" clId="{4F4429C8-CCCA-49B0-B757-154567BC0DF2}" dt="2025-08-26T18:57:56.235" v="43" actId="700"/>
          <ac:spMkLst>
            <pc:docMk/>
            <pc:sldMk cId="3715767327" sldId="306"/>
            <ac:spMk id="4" creationId="{9E2E446C-6FB6-180C-1BAE-BC9E82B661FD}"/>
          </ac:spMkLst>
        </pc:spChg>
        <pc:spChg chg="add mod ord">
          <ac:chgData name="Luci Geraci" userId="98f88452-8cbe-438c-a599-710721bc2e6d" providerId="ADAL" clId="{4F4429C8-CCCA-49B0-B757-154567BC0DF2}" dt="2025-08-26T18:57:56.235" v="43" actId="700"/>
          <ac:spMkLst>
            <pc:docMk/>
            <pc:sldMk cId="3715767327" sldId="306"/>
            <ac:spMk id="5" creationId="{79AE5AA7-49BE-7487-CA3D-2049E45D97E6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00.282" v="44" actId="700"/>
        <pc:sldMkLst>
          <pc:docMk/>
          <pc:sldMk cId="1446478375" sldId="307"/>
        </pc:sldMkLst>
        <pc:spChg chg="del mod ord">
          <ac:chgData name="Luci Geraci" userId="98f88452-8cbe-438c-a599-710721bc2e6d" providerId="ADAL" clId="{4F4429C8-CCCA-49B0-B757-154567BC0DF2}" dt="2025-08-26T18:58:00.282" v="44" actId="700"/>
          <ac:spMkLst>
            <pc:docMk/>
            <pc:sldMk cId="1446478375" sldId="307"/>
            <ac:spMk id="2" creationId="{F951BB5E-1C72-8CD3-CF30-D1FEB67D5F98}"/>
          </ac:spMkLst>
        </pc:spChg>
        <pc:spChg chg="add mod ord">
          <ac:chgData name="Luci Geraci" userId="98f88452-8cbe-438c-a599-710721bc2e6d" providerId="ADAL" clId="{4F4429C8-CCCA-49B0-B757-154567BC0DF2}" dt="2025-08-26T18:58:00.282" v="44" actId="700"/>
          <ac:spMkLst>
            <pc:docMk/>
            <pc:sldMk cId="1446478375" sldId="307"/>
            <ac:spMk id="3" creationId="{0FF03539-C0F5-CAD6-83A2-07DFEC9EEA76}"/>
          </ac:spMkLst>
        </pc:spChg>
        <pc:spChg chg="del mod ord">
          <ac:chgData name="Luci Geraci" userId="98f88452-8cbe-438c-a599-710721bc2e6d" providerId="ADAL" clId="{4F4429C8-CCCA-49B0-B757-154567BC0DF2}" dt="2025-08-26T18:58:00.282" v="44" actId="700"/>
          <ac:spMkLst>
            <pc:docMk/>
            <pc:sldMk cId="1446478375" sldId="307"/>
            <ac:spMk id="4" creationId="{D8522C96-4054-EA70-5B29-6D4241B10801}"/>
          </ac:spMkLst>
        </pc:spChg>
        <pc:spChg chg="add mod ord">
          <ac:chgData name="Luci Geraci" userId="98f88452-8cbe-438c-a599-710721bc2e6d" providerId="ADAL" clId="{4F4429C8-CCCA-49B0-B757-154567BC0DF2}" dt="2025-08-26T18:58:00.282" v="44" actId="700"/>
          <ac:spMkLst>
            <pc:docMk/>
            <pc:sldMk cId="1446478375" sldId="307"/>
            <ac:spMk id="5" creationId="{4F39B10A-F9C2-144E-FAB7-8940EE438E0B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07.436" v="45" actId="700"/>
        <pc:sldMkLst>
          <pc:docMk/>
          <pc:sldMk cId="931555418" sldId="308"/>
        </pc:sldMkLst>
        <pc:spChg chg="del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2" creationId="{BD8BFA10-0F01-8AC2-4DDF-72A2EDCF6AB5}"/>
          </ac:spMkLst>
        </pc:spChg>
        <pc:spChg chg="add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3" creationId="{16A6E630-C660-ECCC-6913-178D5371319B}"/>
          </ac:spMkLst>
        </pc:spChg>
        <pc:spChg chg="del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4" creationId="{8C2E5060-D6A6-8EDB-80A8-900D22C8C049}"/>
          </ac:spMkLst>
        </pc:spChg>
        <pc:spChg chg="add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5" creationId="{88093F83-722C-5609-02E3-4852EB977A62}"/>
          </ac:spMkLst>
        </pc:spChg>
        <pc:spChg chg="add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6" creationId="{1D2E707A-210F-F45E-F638-E28B6410B275}"/>
          </ac:spMkLst>
        </pc:spChg>
        <pc:spChg chg="add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7" creationId="{BBD6044D-A6E0-98C4-86B8-0663D672E53E}"/>
          </ac:spMkLst>
        </pc:spChg>
        <pc:spChg chg="add mod ord">
          <ac:chgData name="Luci Geraci" userId="98f88452-8cbe-438c-a599-710721bc2e6d" providerId="ADAL" clId="{4F4429C8-CCCA-49B0-B757-154567BC0DF2}" dt="2025-08-26T18:58:07.436" v="45" actId="700"/>
          <ac:spMkLst>
            <pc:docMk/>
            <pc:sldMk cId="931555418" sldId="308"/>
            <ac:spMk id="8" creationId="{493450E1-D6C8-978D-37F2-509AD107C18A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13.870" v="46" actId="700"/>
        <pc:sldMkLst>
          <pc:docMk/>
          <pc:sldMk cId="1621683697" sldId="309"/>
        </pc:sldMkLst>
        <pc:spChg chg="del mod ord">
          <ac:chgData name="Luci Geraci" userId="98f88452-8cbe-438c-a599-710721bc2e6d" providerId="ADAL" clId="{4F4429C8-CCCA-49B0-B757-154567BC0DF2}" dt="2025-08-26T18:58:13.870" v="46" actId="700"/>
          <ac:spMkLst>
            <pc:docMk/>
            <pc:sldMk cId="1621683697" sldId="309"/>
            <ac:spMk id="2" creationId="{68CA235D-FA71-F5FA-FAC1-0E199CAF7077}"/>
          </ac:spMkLst>
        </pc:spChg>
        <pc:spChg chg="add mod ord">
          <ac:chgData name="Luci Geraci" userId="98f88452-8cbe-438c-a599-710721bc2e6d" providerId="ADAL" clId="{4F4429C8-CCCA-49B0-B757-154567BC0DF2}" dt="2025-08-26T18:58:13.870" v="46" actId="700"/>
          <ac:spMkLst>
            <pc:docMk/>
            <pc:sldMk cId="1621683697" sldId="309"/>
            <ac:spMk id="3" creationId="{7D311A8F-B025-9E48-097D-BBFE3D65ABA1}"/>
          </ac:spMkLst>
        </pc:spChg>
        <pc:spChg chg="del mod ord">
          <ac:chgData name="Luci Geraci" userId="98f88452-8cbe-438c-a599-710721bc2e6d" providerId="ADAL" clId="{4F4429C8-CCCA-49B0-B757-154567BC0DF2}" dt="2025-08-26T18:58:13.870" v="46" actId="700"/>
          <ac:spMkLst>
            <pc:docMk/>
            <pc:sldMk cId="1621683697" sldId="309"/>
            <ac:spMk id="4" creationId="{7D0ECC4B-48B2-F9FD-3B74-7B5D18AEDB9B}"/>
          </ac:spMkLst>
        </pc:spChg>
        <pc:spChg chg="add mod ord">
          <ac:chgData name="Luci Geraci" userId="98f88452-8cbe-438c-a599-710721bc2e6d" providerId="ADAL" clId="{4F4429C8-CCCA-49B0-B757-154567BC0DF2}" dt="2025-08-26T18:58:13.870" v="46" actId="700"/>
          <ac:spMkLst>
            <pc:docMk/>
            <pc:sldMk cId="1621683697" sldId="309"/>
            <ac:spMk id="5" creationId="{3A4674AF-E9B7-6792-31C3-3E40640CF01A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20.591" v="47" actId="700"/>
        <pc:sldMkLst>
          <pc:docMk/>
          <pc:sldMk cId="999694356" sldId="310"/>
        </pc:sldMkLst>
        <pc:spChg chg="del mod ord">
          <ac:chgData name="Luci Geraci" userId="98f88452-8cbe-438c-a599-710721bc2e6d" providerId="ADAL" clId="{4F4429C8-CCCA-49B0-B757-154567BC0DF2}" dt="2025-08-26T18:58:20.591" v="47" actId="700"/>
          <ac:spMkLst>
            <pc:docMk/>
            <pc:sldMk cId="999694356" sldId="310"/>
            <ac:spMk id="2" creationId="{42B76375-E46B-440D-AE89-2BD52A03B19B}"/>
          </ac:spMkLst>
        </pc:spChg>
        <pc:spChg chg="add mod ord">
          <ac:chgData name="Luci Geraci" userId="98f88452-8cbe-438c-a599-710721bc2e6d" providerId="ADAL" clId="{4F4429C8-CCCA-49B0-B757-154567BC0DF2}" dt="2025-08-26T18:58:20.591" v="47" actId="700"/>
          <ac:spMkLst>
            <pc:docMk/>
            <pc:sldMk cId="999694356" sldId="310"/>
            <ac:spMk id="3" creationId="{CF1623A9-C26C-6563-F8CB-BE44C0786D4E}"/>
          </ac:spMkLst>
        </pc:spChg>
        <pc:spChg chg="del">
          <ac:chgData name="Luci Geraci" userId="98f88452-8cbe-438c-a599-710721bc2e6d" providerId="ADAL" clId="{4F4429C8-CCCA-49B0-B757-154567BC0DF2}" dt="2025-08-26T18:58:20.591" v="47" actId="700"/>
          <ac:spMkLst>
            <pc:docMk/>
            <pc:sldMk cId="999694356" sldId="310"/>
            <ac:spMk id="4" creationId="{A5681607-A0D1-4074-77D5-39E119C60732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28.404" v="48" actId="700"/>
        <pc:sldMkLst>
          <pc:docMk/>
          <pc:sldMk cId="500164367" sldId="311"/>
        </pc:sldMkLst>
        <pc:spChg chg="del mod ord">
          <ac:chgData name="Luci Geraci" userId="98f88452-8cbe-438c-a599-710721bc2e6d" providerId="ADAL" clId="{4F4429C8-CCCA-49B0-B757-154567BC0DF2}" dt="2025-08-26T18:58:28.404" v="48" actId="700"/>
          <ac:spMkLst>
            <pc:docMk/>
            <pc:sldMk cId="500164367" sldId="311"/>
            <ac:spMk id="2" creationId="{1EAFF569-92AE-9A6C-2B0C-6EEB277C9D63}"/>
          </ac:spMkLst>
        </pc:spChg>
        <pc:spChg chg="add mod ord">
          <ac:chgData name="Luci Geraci" userId="98f88452-8cbe-438c-a599-710721bc2e6d" providerId="ADAL" clId="{4F4429C8-CCCA-49B0-B757-154567BC0DF2}" dt="2025-08-26T18:58:28.404" v="48" actId="700"/>
          <ac:spMkLst>
            <pc:docMk/>
            <pc:sldMk cId="500164367" sldId="311"/>
            <ac:spMk id="3" creationId="{47C16DA8-E795-317A-8CC7-FFF6B96D45A4}"/>
          </ac:spMkLst>
        </pc:spChg>
        <pc:spChg chg="del mod ord">
          <ac:chgData name="Luci Geraci" userId="98f88452-8cbe-438c-a599-710721bc2e6d" providerId="ADAL" clId="{4F4429C8-CCCA-49B0-B757-154567BC0DF2}" dt="2025-08-26T18:58:28.404" v="48" actId="700"/>
          <ac:spMkLst>
            <pc:docMk/>
            <pc:sldMk cId="500164367" sldId="311"/>
            <ac:spMk id="4" creationId="{C660D200-DBE9-6B14-99B6-634DEDCAD7A8}"/>
          </ac:spMkLst>
        </pc:spChg>
        <pc:spChg chg="add mod ord">
          <ac:chgData name="Luci Geraci" userId="98f88452-8cbe-438c-a599-710721bc2e6d" providerId="ADAL" clId="{4F4429C8-CCCA-49B0-B757-154567BC0DF2}" dt="2025-08-26T18:58:28.404" v="48" actId="700"/>
          <ac:spMkLst>
            <pc:docMk/>
            <pc:sldMk cId="500164367" sldId="311"/>
            <ac:spMk id="5" creationId="{0F8F8E58-2820-D0FD-63BC-3E93F207BC69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38.237" v="52" actId="700"/>
        <pc:sldMkLst>
          <pc:docMk/>
          <pc:sldMk cId="1996320170" sldId="312"/>
        </pc:sldMkLst>
        <pc:spChg chg="add mod">
          <ac:chgData name="Luci Geraci" userId="98f88452-8cbe-438c-a599-710721bc2e6d" providerId="ADAL" clId="{4F4429C8-CCCA-49B0-B757-154567BC0DF2}" dt="2025-08-26T18:58:38.237" v="52" actId="700"/>
          <ac:spMkLst>
            <pc:docMk/>
            <pc:sldMk cId="1996320170" sldId="312"/>
            <ac:spMk id="2" creationId="{045ACFF4-1614-9F60-98C0-9EDFF72AEA23}"/>
          </ac:spMkLst>
        </pc:spChg>
        <pc:spChg chg="del">
          <ac:chgData name="Luci Geraci" userId="98f88452-8cbe-438c-a599-710721bc2e6d" providerId="ADAL" clId="{4F4429C8-CCCA-49B0-B757-154567BC0DF2}" dt="2025-08-26T18:58:38.237" v="52" actId="700"/>
          <ac:spMkLst>
            <pc:docMk/>
            <pc:sldMk cId="1996320170" sldId="312"/>
            <ac:spMk id="3" creationId="{0EFABD93-62E0-0E4E-9068-58DEEBB4B4CC}"/>
          </ac:spMkLst>
        </pc:spChg>
        <pc:spChg chg="add mod">
          <ac:chgData name="Luci Geraci" userId="98f88452-8cbe-438c-a599-710721bc2e6d" providerId="ADAL" clId="{4F4429C8-CCCA-49B0-B757-154567BC0DF2}" dt="2025-08-26T18:58:38.237" v="52" actId="700"/>
          <ac:spMkLst>
            <pc:docMk/>
            <pc:sldMk cId="1996320170" sldId="312"/>
            <ac:spMk id="4" creationId="{2741D3BA-2E3C-B1BC-90F0-E5DD48588252}"/>
          </ac:spMkLst>
        </pc:spChg>
        <pc:spChg chg="del">
          <ac:chgData name="Luci Geraci" userId="98f88452-8cbe-438c-a599-710721bc2e6d" providerId="ADAL" clId="{4F4429C8-CCCA-49B0-B757-154567BC0DF2}" dt="2025-08-26T18:58:38.237" v="52" actId="700"/>
          <ac:spMkLst>
            <pc:docMk/>
            <pc:sldMk cId="1996320170" sldId="312"/>
            <ac:spMk id="5" creationId="{80A6525C-C15B-5AFA-DEF0-39561E700F6B}"/>
          </ac:spMkLst>
        </pc:spChg>
        <pc:spChg chg="add mod">
          <ac:chgData name="Luci Geraci" userId="98f88452-8cbe-438c-a599-710721bc2e6d" providerId="ADAL" clId="{4F4429C8-CCCA-49B0-B757-154567BC0DF2}" dt="2025-08-26T18:58:38.237" v="52" actId="700"/>
          <ac:spMkLst>
            <pc:docMk/>
            <pc:sldMk cId="1996320170" sldId="312"/>
            <ac:spMk id="6" creationId="{36D2EB6B-7079-FA86-0131-D5AA2157540B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41.868" v="53" actId="700"/>
        <pc:sldMkLst>
          <pc:docMk/>
          <pc:sldMk cId="15418901" sldId="313"/>
        </pc:sldMkLst>
        <pc:spChg chg="add mod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2" creationId="{8E7EC6AB-0A45-037E-C91A-58DB3883A1A0}"/>
          </ac:spMkLst>
        </pc:spChg>
        <pc:spChg chg="del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3" creationId="{14A2F574-A90C-B93D-E892-0B22B717418D}"/>
          </ac:spMkLst>
        </pc:spChg>
        <pc:spChg chg="add mod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4" creationId="{F08AF988-6E5F-0DD5-E680-0CDC8B0C2289}"/>
          </ac:spMkLst>
        </pc:spChg>
        <pc:spChg chg="del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5" creationId="{D6E4C3F5-1C72-EB55-F249-8ACC9CFEB87C}"/>
          </ac:spMkLst>
        </pc:spChg>
        <pc:spChg chg="add mod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6" creationId="{15842C04-7E28-38FD-DAF9-735E1DAAAFDD}"/>
          </ac:spMkLst>
        </pc:spChg>
        <pc:spChg chg="add mod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7" creationId="{E3F4305B-A1C9-3E7B-800F-353073F383EF}"/>
          </ac:spMkLst>
        </pc:spChg>
        <pc:spChg chg="add mod">
          <ac:chgData name="Luci Geraci" userId="98f88452-8cbe-438c-a599-710721bc2e6d" providerId="ADAL" clId="{4F4429C8-CCCA-49B0-B757-154567BC0DF2}" dt="2025-08-26T18:58:41.868" v="53" actId="700"/>
          <ac:spMkLst>
            <pc:docMk/>
            <pc:sldMk cId="15418901" sldId="313"/>
            <ac:spMk id="8" creationId="{45DAC797-98D8-5E44-A284-67034E0C9727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45.311" v="54" actId="700"/>
        <pc:sldMkLst>
          <pc:docMk/>
          <pc:sldMk cId="999961075" sldId="314"/>
        </pc:sldMkLst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2" creationId="{9B3B324A-C428-AE67-E8C0-2BB3AC531FFC}"/>
          </ac:spMkLst>
        </pc:spChg>
        <pc:spChg chg="del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3" creationId="{A7F4E7F6-D756-8153-4094-6F080EABBBE0}"/>
          </ac:spMkLst>
        </pc:spChg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4" creationId="{CBD0D768-458C-9C56-9828-0D579AEA4365}"/>
          </ac:spMkLst>
        </pc:spChg>
        <pc:spChg chg="del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5" creationId="{0AE17614-B49C-7BE9-F899-2F162B352F5A}"/>
          </ac:spMkLst>
        </pc:spChg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6" creationId="{0FA473AE-B51F-8666-2534-FF4F4FFA1537}"/>
          </ac:spMkLst>
        </pc:spChg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7" creationId="{697DEC53-93E5-868A-BE1A-9D9FD66D79F7}"/>
          </ac:spMkLst>
        </pc:spChg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8" creationId="{D859DD33-9C06-2A92-33FE-9F8BD8F7E15B}"/>
          </ac:spMkLst>
        </pc:spChg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9" creationId="{939B8FE0-C3C5-E5DB-20EA-B75D97769900}"/>
          </ac:spMkLst>
        </pc:spChg>
        <pc:spChg chg="add mod">
          <ac:chgData name="Luci Geraci" userId="98f88452-8cbe-438c-a599-710721bc2e6d" providerId="ADAL" clId="{4F4429C8-CCCA-49B0-B757-154567BC0DF2}" dt="2025-08-26T18:58:45.311" v="54" actId="700"/>
          <ac:spMkLst>
            <pc:docMk/>
            <pc:sldMk cId="999961075" sldId="314"/>
            <ac:spMk id="10" creationId="{4ACAADE1-25BC-59B3-6987-06FA94C88687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53.285" v="57" actId="700"/>
        <pc:sldMkLst>
          <pc:docMk/>
          <pc:sldMk cId="3530155516" sldId="315"/>
        </pc:sldMkLst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3" creationId="{B516A9C0-C974-1D05-55CA-10EEFBB9D728}"/>
          </ac:spMkLst>
        </pc:spChg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5" creationId="{6D3BB3E2-6C2B-E22D-F08E-10D9AFDEBB63}"/>
          </ac:spMkLst>
        </pc:spChg>
        <pc:spChg chg="del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6" creationId="{001CFAA2-AC51-64DA-46FC-CFBDD328C34E}"/>
          </ac:spMkLst>
        </pc:spChg>
        <pc:spChg chg="del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8" creationId="{B1DBFCFA-6D3D-55FD-FCB2-039662B35459}"/>
          </ac:spMkLst>
        </pc:spChg>
        <pc:spChg chg="del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9" creationId="{EE68E87E-97F2-ADB5-52FD-45D8C900F400}"/>
          </ac:spMkLst>
        </pc:spChg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11" creationId="{756767A4-1CA9-000B-1749-77E37B3D3682}"/>
          </ac:spMkLst>
        </pc:spChg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14" creationId="{98BB722D-0EF6-2D67-3438-70F176CC5A59}"/>
          </ac:spMkLst>
        </pc:spChg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16" creationId="{EA24746B-564F-5D75-48C4-329C8AE29001}"/>
          </ac:spMkLst>
        </pc:spChg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17" creationId="{BC05111B-6849-CD21-E737-C66D1C8C41F8}"/>
          </ac:spMkLst>
        </pc:spChg>
        <pc:spChg chg="add mod ord">
          <ac:chgData name="Luci Geraci" userId="98f88452-8cbe-438c-a599-710721bc2e6d" providerId="ADAL" clId="{4F4429C8-CCCA-49B0-B757-154567BC0DF2}" dt="2025-08-26T18:58:53.285" v="57" actId="700"/>
          <ac:spMkLst>
            <pc:docMk/>
            <pc:sldMk cId="3530155516" sldId="315"/>
            <ac:spMk id="19" creationId="{9E4C0598-D313-C73D-F70F-B9CECB959434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8:57.916" v="58" actId="700"/>
        <pc:sldMkLst>
          <pc:docMk/>
          <pc:sldMk cId="1754328548" sldId="316"/>
        </pc:sldMkLst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2" creationId="{B9B109AC-9BE5-1AFA-3040-DDDBBF2FFF87}"/>
          </ac:spMkLst>
        </pc:spChg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4" creationId="{8028CA01-3A48-2AE2-E0AB-18538CE16A03}"/>
          </ac:spMkLst>
        </pc:spChg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6" creationId="{9BC990EE-E6F5-9E99-1215-A215E0C33A2E}"/>
          </ac:spMkLst>
        </pc:spChg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7" creationId="{14EC7884-4CC3-3146-2744-64F6E34D2EEA}"/>
          </ac:spMkLst>
        </pc:spChg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8" creationId="{6B43E650-A18E-B551-2952-B90E146F6381}"/>
          </ac:spMkLst>
        </pc:spChg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9" creationId="{C1A692F5-1266-25FD-5F1C-7A8B04CDE157}"/>
          </ac:spMkLst>
        </pc:spChg>
        <pc:spChg chg="del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10" creationId="{F0BD32CE-67D6-66F6-A5F1-5CE88DAA9E12}"/>
          </ac:spMkLst>
        </pc:spChg>
        <pc:spChg chg="add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11" creationId="{AEC65EB2-DE4E-2FB1-707B-50F8CA63AF48}"/>
          </ac:spMkLst>
        </pc:spChg>
        <pc:spChg chg="add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13" creationId="{625B4F94-0C37-3133-54DB-B4FAAE93F5F7}"/>
          </ac:spMkLst>
        </pc:spChg>
        <pc:spChg chg="add mod ord">
          <ac:chgData name="Luci Geraci" userId="98f88452-8cbe-438c-a599-710721bc2e6d" providerId="ADAL" clId="{4F4429C8-CCCA-49B0-B757-154567BC0DF2}" dt="2025-08-26T18:58:57.916" v="58" actId="700"/>
          <ac:spMkLst>
            <pc:docMk/>
            <pc:sldMk cId="1754328548" sldId="316"/>
            <ac:spMk id="16" creationId="{A14B2AC6-D89C-2E60-207E-CA0746004BF5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9:02.649" v="60" actId="700"/>
        <pc:sldMkLst>
          <pc:docMk/>
          <pc:sldMk cId="1240398187" sldId="317"/>
        </pc:sldMkLst>
        <pc:spChg chg="add mod ord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2" creationId="{91C758CF-8D31-76D5-38D1-454941649E32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3" creationId="{2E63DA9A-A64E-1352-B46F-92303F2FAEF1}"/>
          </ac:spMkLst>
        </pc:spChg>
        <pc:spChg chg="add mod ord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4" creationId="{E13E9A07-4B45-5523-4BA5-B2D073FF1624}"/>
          </ac:spMkLst>
        </pc:spChg>
        <pc:spChg chg="del mod ord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1" creationId="{09A95532-403A-F5B9-87EB-FE6BB02F68DE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2" creationId="{208B81F9-EE26-363E-C150-B43C1B95D119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3" creationId="{9D5F7AB0-97D9-DE24-E192-1DAAFF06B3E0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4" creationId="{67013A88-8549-CEFA-BDBB-9AB13164AB92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6" creationId="{E5EE116A-425D-2B4D-EEEE-C96428997063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7" creationId="{40DB5006-FF94-325E-60BF-00FC6F0F46E5}"/>
          </ac:spMkLst>
        </pc:spChg>
        <pc:spChg chg="del">
          <ac:chgData name="Luci Geraci" userId="98f88452-8cbe-438c-a599-710721bc2e6d" providerId="ADAL" clId="{4F4429C8-CCCA-49B0-B757-154567BC0DF2}" dt="2025-08-26T18:59:02.649" v="60" actId="700"/>
          <ac:spMkLst>
            <pc:docMk/>
            <pc:sldMk cId="1240398187" sldId="317"/>
            <ac:spMk id="18" creationId="{76EE9FD5-0508-864B-FAAF-571B9A941877}"/>
          </ac:spMkLst>
        </pc:spChg>
      </pc:sldChg>
      <pc:sldChg chg="addSp delSp modSp add mod modClrScheme chgLayout">
        <pc:chgData name="Luci Geraci" userId="98f88452-8cbe-438c-a599-710721bc2e6d" providerId="ADAL" clId="{4F4429C8-CCCA-49B0-B757-154567BC0DF2}" dt="2025-08-26T18:59:07.072" v="62" actId="700"/>
        <pc:sldMkLst>
          <pc:docMk/>
          <pc:sldMk cId="2779846475" sldId="318"/>
        </pc:sldMkLst>
        <pc:spChg chg="del mod ord">
          <ac:chgData name="Luci Geraci" userId="98f88452-8cbe-438c-a599-710721bc2e6d" providerId="ADAL" clId="{4F4429C8-CCCA-49B0-B757-154567BC0DF2}" dt="2025-08-26T18:59:07.072" v="62" actId="700"/>
          <ac:spMkLst>
            <pc:docMk/>
            <pc:sldMk cId="2779846475" sldId="318"/>
            <ac:spMk id="2" creationId="{0A24F492-A73B-FF04-D5E4-E1C82CF41712}"/>
          </ac:spMkLst>
        </pc:spChg>
        <pc:spChg chg="add mod ord">
          <ac:chgData name="Luci Geraci" userId="98f88452-8cbe-438c-a599-710721bc2e6d" providerId="ADAL" clId="{4F4429C8-CCCA-49B0-B757-154567BC0DF2}" dt="2025-08-26T18:59:07.072" v="62" actId="700"/>
          <ac:spMkLst>
            <pc:docMk/>
            <pc:sldMk cId="2779846475" sldId="318"/>
            <ac:spMk id="3" creationId="{2C00E49F-101A-482D-E0D5-C8DC9C4B8A1B}"/>
          </ac:spMkLst>
        </pc:spChg>
        <pc:spChg chg="del">
          <ac:chgData name="Luci Geraci" userId="98f88452-8cbe-438c-a599-710721bc2e6d" providerId="ADAL" clId="{4F4429C8-CCCA-49B0-B757-154567BC0DF2}" dt="2025-08-26T18:59:07.072" v="62" actId="700"/>
          <ac:spMkLst>
            <pc:docMk/>
            <pc:sldMk cId="2779846475" sldId="318"/>
            <ac:spMk id="4" creationId="{43A0739A-68BF-D685-E36E-2C687266A47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196DA1-7A30-F7E5-1398-89CAA3C315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8AED1D-1C5E-E0FF-F5A6-93CACBC0B5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6A57C-2B11-4728-8D11-78E57689E79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022610-C872-C637-2B9C-892F6226FD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B78DE-3C78-ECEF-A1F3-9CFCC893A8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6DBEA-030B-466B-88E9-5C8603E1D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80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289F4-CF11-4C08-AF35-4370DBAFF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08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9.png"/><Relationship Id="rId4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9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Quot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246C258-1DBD-2B2A-9EFE-29690D4604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87538" y="5133975"/>
            <a:ext cx="3867720" cy="5153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E2A1B35-F136-5040-54A4-2CE2BA8FA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83230" y="-1"/>
            <a:ext cx="3867720" cy="5153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2572CC7E-E77C-3AF3-7392-953BBACE5F3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-11963413" y="-6210307"/>
            <a:ext cx="22050951" cy="22050951"/>
            <a:chOff x="5617" y="-2809"/>
            <a:chExt cx="812800" cy="812800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56C4190-CED9-94FE-19EA-B07E339483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17" y="-2809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F1D767DC-F362-3920-C462-28350C7CD44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052679-44C5-673A-C90E-578A55A2F6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2414868"/>
            <a:ext cx="5897563" cy="2400300"/>
          </a:xfrm>
          <a:prstGeom prst="rect">
            <a:avLst/>
          </a:prstGeom>
        </p:spPr>
        <p:txBody>
          <a:bodyPr anchor="t"/>
          <a:lstStyle>
            <a:lvl1pPr>
              <a:defRPr sz="5000" i="1">
                <a:latin typeface="Aglet Slab" panose="020F05030302020B0203" pitchFamily="34" charset="0"/>
                <a:ea typeface="Aglet Slab" panose="020F05030302020B0203" pitchFamily="34" charset="0"/>
              </a:defRPr>
            </a:lvl1pPr>
          </a:lstStyle>
          <a:p>
            <a:r>
              <a:rPr lang="en-US" dirty="0"/>
              <a:t>“Quote slide with text images. Good for location highlight or event”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EEF27FDD-46EE-418A-FD80-78EFE12736AB}"/>
              </a:ext>
            </a:extLst>
          </p:cNvPr>
          <p:cNvSpPr/>
          <p:nvPr userDrawn="1"/>
        </p:nvSpPr>
        <p:spPr>
          <a:xfrm flipH="1">
            <a:off x="1028700" y="1095375"/>
            <a:ext cx="900437" cy="900437"/>
          </a:xfrm>
          <a:custGeom>
            <a:avLst/>
            <a:gdLst/>
            <a:ahLst/>
            <a:cxnLst/>
            <a:rect l="l" t="t" r="r" b="b"/>
            <a:pathLst>
              <a:path w="900437" h="900437">
                <a:moveTo>
                  <a:pt x="900437" y="0"/>
                </a:moveTo>
                <a:lnTo>
                  <a:pt x="0" y="0"/>
                </a:lnTo>
                <a:lnTo>
                  <a:pt x="0" y="900437"/>
                </a:lnTo>
                <a:lnTo>
                  <a:pt x="900437" y="900437"/>
                </a:lnTo>
                <a:lnTo>
                  <a:pt x="90043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16">
            <a:extLst>
              <a:ext uri="{FF2B5EF4-FFF2-40B4-BE49-F238E27FC236}">
                <a16:creationId xmlns:a16="http://schemas.microsoft.com/office/drawing/2014/main" id="{53527822-443A-A104-CB6D-9505124BB6DF}"/>
              </a:ext>
            </a:extLst>
          </p:cNvPr>
          <p:cNvSpPr/>
          <p:nvPr userDrawn="1"/>
        </p:nvSpPr>
        <p:spPr>
          <a:xfrm rot="-5400000" flipH="1">
            <a:off x="13951737" y="5133975"/>
            <a:ext cx="2343150" cy="2343150"/>
          </a:xfrm>
          <a:custGeom>
            <a:avLst/>
            <a:gdLst/>
            <a:ahLst/>
            <a:cxnLst/>
            <a:rect l="l" t="t" r="r" b="b"/>
            <a:pathLst>
              <a:path w="2343150" h="2343150">
                <a:moveTo>
                  <a:pt x="2343150" y="0"/>
                </a:moveTo>
                <a:lnTo>
                  <a:pt x="0" y="0"/>
                </a:lnTo>
                <a:lnTo>
                  <a:pt x="0" y="2343150"/>
                </a:lnTo>
                <a:lnTo>
                  <a:pt x="2343150" y="2343150"/>
                </a:lnTo>
                <a:lnTo>
                  <a:pt x="234315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096487-14DF-70A2-CA48-9DC09C39B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50950" y="9525"/>
            <a:ext cx="4337050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3957653-AF93-217D-9C7C-90CA0FE0B9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8277225"/>
            <a:ext cx="70866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i="1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- Person Quoted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F05C6B6-DFC7-9319-22EB-249400599D0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black and white logo&#10;&#10;AI-generated content may be incorrect.">
            <a:extLst>
              <a:ext uri="{FF2B5EF4-FFF2-40B4-BE49-F238E27FC236}">
                <a16:creationId xmlns:a16="http://schemas.microsoft.com/office/drawing/2014/main" id="{202562B0-CDE5-A66C-02B3-F5E9424F1C4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02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Stats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571500"/>
            <a:ext cx="163068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Slide for stats </a:t>
            </a:r>
          </a:p>
        </p:txBody>
      </p:sp>
      <p:sp>
        <p:nvSpPr>
          <p:cNvPr id="8" name="AutoShape 43">
            <a:extLst>
              <a:ext uri="{FF2B5EF4-FFF2-40B4-BE49-F238E27FC236}">
                <a16:creationId xmlns:a16="http://schemas.microsoft.com/office/drawing/2014/main" id="{B7E01B78-982F-6522-6423-7E77F69630A2}"/>
              </a:ext>
            </a:extLst>
          </p:cNvPr>
          <p:cNvSpPr/>
          <p:nvPr userDrawn="1"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1A30D6B-5AD4-8123-831F-B38FC170090C}"/>
              </a:ext>
            </a:extLst>
          </p:cNvPr>
          <p:cNvSpPr/>
          <p:nvPr userDrawn="1"/>
        </p:nvSpPr>
        <p:spPr>
          <a:xfrm>
            <a:off x="7830894" y="452972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7" y="0"/>
                </a:lnTo>
                <a:lnTo>
                  <a:pt x="3662937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4875628-C188-1C14-1D08-4495BAF86813}"/>
              </a:ext>
            </a:extLst>
          </p:cNvPr>
          <p:cNvSpPr/>
          <p:nvPr userDrawn="1"/>
        </p:nvSpPr>
        <p:spPr>
          <a:xfrm>
            <a:off x="1547500" y="452972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6" y="0"/>
                </a:lnTo>
                <a:lnTo>
                  <a:pt x="3662936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48247D0-FB88-28F0-9A26-C5AD153F54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0640" y="3543891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A38D033C-E5DA-C992-6B3E-85BA0DE452C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72360" y="3520516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E11AA075-0507-003B-DEDF-418C531DBD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187536" y="3509240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53C660E7-A891-B092-3845-8C82C49302DB}"/>
              </a:ext>
            </a:extLst>
          </p:cNvPr>
          <p:cNvSpPr/>
          <p:nvPr userDrawn="1"/>
        </p:nvSpPr>
        <p:spPr>
          <a:xfrm>
            <a:off x="13646070" y="463248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7" y="0"/>
                </a:lnTo>
                <a:lnTo>
                  <a:pt x="3662937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44305-B244-442C-7A78-348AFB77B3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4102" y="6404455"/>
            <a:ext cx="5269732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97B05B4-60F6-9F0B-8388-3E8417BC16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937538" y="6433980"/>
            <a:ext cx="5080000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BD74E21-7A5E-07E4-BC15-5967B48D5F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62062" y="6433979"/>
            <a:ext cx="4800600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80A808F-3646-BBD1-2BB7-CE084E315D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58854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64FCE7FE-9422-3E89-724A-18B9E57556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877925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384039D0-5C33-F4FB-6029-D817B23D670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60574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3CAB164-4E23-6229-12DF-95D9C988266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6417338" y="9451495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8B5BCE-B91B-4C42-0E53-65FE5359E6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830" y="9358876"/>
            <a:ext cx="5092115" cy="61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8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">
    <p:bg>
      <p:bgPr>
        <a:solidFill>
          <a:srgbClr val="722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571500"/>
            <a:ext cx="163068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Slide for stats </a:t>
            </a:r>
          </a:p>
        </p:txBody>
      </p:sp>
      <p:sp>
        <p:nvSpPr>
          <p:cNvPr id="8" name="AutoShape 43">
            <a:extLst>
              <a:ext uri="{FF2B5EF4-FFF2-40B4-BE49-F238E27FC236}">
                <a16:creationId xmlns:a16="http://schemas.microsoft.com/office/drawing/2014/main" id="{B7E01B78-982F-6522-6423-7E77F69630A2}"/>
              </a:ext>
            </a:extLst>
          </p:cNvPr>
          <p:cNvSpPr/>
          <p:nvPr userDrawn="1"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1A30D6B-5AD4-8123-831F-B38FC170090C}"/>
              </a:ext>
            </a:extLst>
          </p:cNvPr>
          <p:cNvSpPr/>
          <p:nvPr userDrawn="1"/>
        </p:nvSpPr>
        <p:spPr>
          <a:xfrm>
            <a:off x="7830894" y="452972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7" y="0"/>
                </a:lnTo>
                <a:lnTo>
                  <a:pt x="3662937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4875628-C188-1C14-1D08-4495BAF86813}"/>
              </a:ext>
            </a:extLst>
          </p:cNvPr>
          <p:cNvSpPr/>
          <p:nvPr userDrawn="1"/>
        </p:nvSpPr>
        <p:spPr>
          <a:xfrm>
            <a:off x="1547500" y="452972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6" y="0"/>
                </a:lnTo>
                <a:lnTo>
                  <a:pt x="3662936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48247D0-FB88-28F0-9A26-C5AD153F54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0640" y="3543891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A38D033C-E5DA-C992-6B3E-85BA0DE452C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72360" y="3520516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E11AA075-0507-003B-DEDF-418C531DBD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187536" y="3509240"/>
            <a:ext cx="2580004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+123</a:t>
            </a:r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53C660E7-A891-B092-3845-8C82C49302DB}"/>
              </a:ext>
            </a:extLst>
          </p:cNvPr>
          <p:cNvSpPr/>
          <p:nvPr userDrawn="1"/>
        </p:nvSpPr>
        <p:spPr>
          <a:xfrm>
            <a:off x="13646070" y="4632489"/>
            <a:ext cx="3662936" cy="1493351"/>
          </a:xfrm>
          <a:custGeom>
            <a:avLst/>
            <a:gdLst/>
            <a:ahLst/>
            <a:cxnLst/>
            <a:rect l="l" t="t" r="r" b="b"/>
            <a:pathLst>
              <a:path w="3662936" h="1493351">
                <a:moveTo>
                  <a:pt x="0" y="0"/>
                </a:moveTo>
                <a:lnTo>
                  <a:pt x="3662937" y="0"/>
                </a:lnTo>
                <a:lnTo>
                  <a:pt x="3662937" y="1493351"/>
                </a:lnTo>
                <a:lnTo>
                  <a:pt x="0" y="1493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44305-B244-442C-7A78-348AFB77B3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4102" y="6404455"/>
            <a:ext cx="5269732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97B05B4-60F6-9F0B-8388-3E8417BC16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937538" y="6433980"/>
            <a:ext cx="5080000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BD74E21-7A5E-07E4-BC15-5967B48D5F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62062" y="6433979"/>
            <a:ext cx="4800600" cy="4238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Montserrat Medium" panose="000006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Ipsum lorem ipsum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80A808F-3646-BBD1-2BB7-CE084E315D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58854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64FCE7FE-9422-3E89-724A-18B9E57556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877925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384039D0-5C33-F4FB-6029-D817B23D670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60574" y="6939335"/>
            <a:ext cx="3203575" cy="506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STATS NOTES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3CAB164-4E23-6229-12DF-95D9C988266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A black and white logo&#10;&#10;AI-generated content may be incorrect.">
            <a:extLst>
              <a:ext uri="{FF2B5EF4-FFF2-40B4-BE49-F238E27FC236}">
                <a16:creationId xmlns:a16="http://schemas.microsoft.com/office/drawing/2014/main" id="{B5DDF67F-754E-39C9-1C42-A0E17222FD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2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Video Slide Title_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8D5D70-B5CC-9A3C-0D16-887F0E69818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47800" y="650875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VIDEO TITLE IF NEEDED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9F27C32-27DB-4814-97A0-8B4B3106728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6417338" y="9451495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646044-98CA-F1BF-61FD-962A8CBC25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830" y="9358876"/>
            <a:ext cx="5092115" cy="61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77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Content Slide 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1D79D9F-6611-270A-07FB-A334621368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6417338" y="9451495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BFBB42-9CC2-8DDE-D857-1C9C50B09D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830" y="9358876"/>
            <a:ext cx="5092115" cy="617434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8B172703-AD0B-A285-4A72-D484CD3557E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496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 HERE FOR SLIDE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CBC541-E307-6B05-A630-6567A14E611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4400" y="2089010"/>
            <a:ext cx="12649200" cy="624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91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IRELAND Blue Slide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1D79D9F-6611-270A-07FB-A334621368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2877800" y="9333819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D14D475-FEE2-2044-BE02-01160D787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496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Slide with </a:t>
            </a:r>
            <a:r>
              <a:rPr lang="en-US" dirty="0" err="1"/>
              <a:t>ireland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EEF2F92-B6BC-A3E7-9DE7-A9D3D495BFD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4400" y="2089010"/>
            <a:ext cx="12649200" cy="624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CD5FD077-5D26-622E-B1D9-1CFBF62C127A}"/>
              </a:ext>
            </a:extLst>
          </p:cNvPr>
          <p:cNvSpPr/>
          <p:nvPr userDrawn="1"/>
        </p:nvSpPr>
        <p:spPr>
          <a:xfrm>
            <a:off x="13847922" y="2760151"/>
            <a:ext cx="4119232" cy="5101216"/>
          </a:xfrm>
          <a:custGeom>
            <a:avLst/>
            <a:gdLst/>
            <a:ahLst/>
            <a:cxnLst/>
            <a:rect l="l" t="t" r="r" b="b"/>
            <a:pathLst>
              <a:path w="3322701" h="4114800">
                <a:moveTo>
                  <a:pt x="0" y="0"/>
                </a:moveTo>
                <a:lnTo>
                  <a:pt x="3322701" y="0"/>
                </a:lnTo>
                <a:lnTo>
                  <a:pt x="332270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pic>
        <p:nvPicPr>
          <p:cNvPr id="11" name="Picture 10" descr="A black and white logo&#10;&#10;AI-generated content may be incorrect.">
            <a:extLst>
              <a:ext uri="{FF2B5EF4-FFF2-40B4-BE49-F238E27FC236}">
                <a16:creationId xmlns:a16="http://schemas.microsoft.com/office/drawing/2014/main" id="{1029AE86-F4AE-107E-436A-72B669F7166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0" y="8948274"/>
            <a:ext cx="3485392" cy="9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65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UK Blue Slide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1D79D9F-6611-270A-07FB-A334621368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2877800" y="9333819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D14D475-FEE2-2044-BE02-01160D787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496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Slide with </a:t>
            </a:r>
            <a:r>
              <a:rPr lang="en-US" dirty="0" err="1"/>
              <a:t>uk</a:t>
            </a:r>
            <a:r>
              <a:rPr lang="en-US" dirty="0"/>
              <a:t> 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EEF2F92-B6BC-A3E7-9DE7-A9D3D495BFD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4400" y="2089010"/>
            <a:ext cx="12649200" cy="624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 descr="A black and white logo&#10;&#10;AI-generated content may be incorrect.">
            <a:extLst>
              <a:ext uri="{FF2B5EF4-FFF2-40B4-BE49-F238E27FC236}">
                <a16:creationId xmlns:a16="http://schemas.microsoft.com/office/drawing/2014/main" id="{3B1256CA-775C-6159-EC1D-500C5B89B3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9025195"/>
            <a:ext cx="3476587" cy="948160"/>
          </a:xfrm>
          <a:prstGeom prst="rect">
            <a:avLst/>
          </a:prstGeom>
        </p:spPr>
      </p:pic>
      <p:sp>
        <p:nvSpPr>
          <p:cNvPr id="2" name="Freeform 16">
            <a:extLst>
              <a:ext uri="{FF2B5EF4-FFF2-40B4-BE49-F238E27FC236}">
                <a16:creationId xmlns:a16="http://schemas.microsoft.com/office/drawing/2014/main" id="{3ECB0C81-E3F4-D632-AE37-1254F372E469}"/>
              </a:ext>
            </a:extLst>
          </p:cNvPr>
          <p:cNvSpPr/>
          <p:nvPr userDrawn="1"/>
        </p:nvSpPr>
        <p:spPr>
          <a:xfrm>
            <a:off x="14026525" y="1826053"/>
            <a:ext cx="3924300" cy="6213047"/>
          </a:xfrm>
          <a:custGeom>
            <a:avLst/>
            <a:gdLst/>
            <a:ahLst/>
            <a:cxnLst/>
            <a:rect l="l" t="t" r="r" b="b"/>
            <a:pathLst>
              <a:path w="4004366" h="6220375">
                <a:moveTo>
                  <a:pt x="0" y="0"/>
                </a:moveTo>
                <a:lnTo>
                  <a:pt x="4004367" y="0"/>
                </a:lnTo>
                <a:lnTo>
                  <a:pt x="4004367" y="6220375"/>
                </a:lnTo>
                <a:lnTo>
                  <a:pt x="0" y="622037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23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CANADA Blue Slide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1D79D9F-6611-270A-07FB-A334621368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2877800" y="9333819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D14D475-FEE2-2044-BE02-01160D787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496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Slide with </a:t>
            </a:r>
            <a:r>
              <a:rPr lang="en-US" dirty="0" err="1"/>
              <a:t>CANADa</a:t>
            </a:r>
            <a:r>
              <a:rPr lang="en-US" dirty="0"/>
              <a:t> 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EEF2F92-B6BC-A3E7-9DE7-A9D3D495BFD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4400" y="2089010"/>
            <a:ext cx="12649200" cy="624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0D19BC91-E130-82D8-1493-7C57FE86EA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3002" y="8973625"/>
            <a:ext cx="3149467" cy="907882"/>
          </a:xfrm>
          <a:prstGeom prst="rect">
            <a:avLst/>
          </a:prstGeom>
        </p:spPr>
      </p:pic>
      <p:sp>
        <p:nvSpPr>
          <p:cNvPr id="11" name="Freeform 8">
            <a:extLst>
              <a:ext uri="{FF2B5EF4-FFF2-40B4-BE49-F238E27FC236}">
                <a16:creationId xmlns:a16="http://schemas.microsoft.com/office/drawing/2014/main" id="{7FC16396-96BF-2B7A-4F06-1CD632C8F578}"/>
              </a:ext>
            </a:extLst>
          </p:cNvPr>
          <p:cNvSpPr/>
          <p:nvPr userDrawn="1"/>
        </p:nvSpPr>
        <p:spPr>
          <a:xfrm>
            <a:off x="12725400" y="3253358"/>
            <a:ext cx="5257800" cy="4404741"/>
          </a:xfrm>
          <a:custGeom>
            <a:avLst/>
            <a:gdLst/>
            <a:ahLst/>
            <a:cxnLst/>
            <a:rect l="l" t="t" r="r" b="b"/>
            <a:pathLst>
              <a:path w="4876800" h="4114800">
                <a:moveTo>
                  <a:pt x="0" y="0"/>
                </a:moveTo>
                <a:lnTo>
                  <a:pt x="4876800" y="0"/>
                </a:lnTo>
                <a:lnTo>
                  <a:pt x="4876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262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Taiwan Slide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1D79D9F-6611-270A-07FB-A334621368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2877800" y="9333819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D14D475-FEE2-2044-BE02-01160D787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4782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Slide with </a:t>
            </a:r>
            <a:r>
              <a:rPr lang="en-US" dirty="0" err="1"/>
              <a:t>taiwan</a:t>
            </a:r>
            <a:r>
              <a:rPr lang="en-US" dirty="0"/>
              <a:t> 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49A8952C-1BDD-8DFF-B7F9-BAB66A1584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30119C1E-2F48-59C6-D392-8A1BBC7DEF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EEF2F92-B6BC-A3E7-9DE7-A9D3D495BFD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4400" y="2089010"/>
            <a:ext cx="12649200" cy="624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13" descr="A black and white logo&#10;&#10;AI-generated content may be incorrect.">
            <a:extLst>
              <a:ext uri="{FF2B5EF4-FFF2-40B4-BE49-F238E27FC236}">
                <a16:creationId xmlns:a16="http://schemas.microsoft.com/office/drawing/2014/main" id="{30988275-CC09-637F-0F4C-E7C3BEB84C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9021657"/>
            <a:ext cx="3149600" cy="930777"/>
          </a:xfrm>
          <a:prstGeom prst="rect">
            <a:avLst/>
          </a:prstGeom>
        </p:spPr>
      </p:pic>
      <p:sp>
        <p:nvSpPr>
          <p:cNvPr id="15" name="Freeform 6">
            <a:extLst>
              <a:ext uri="{FF2B5EF4-FFF2-40B4-BE49-F238E27FC236}">
                <a16:creationId xmlns:a16="http://schemas.microsoft.com/office/drawing/2014/main" id="{ED2BDE58-9793-DEF7-B64F-948114E6C3AD}"/>
              </a:ext>
            </a:extLst>
          </p:cNvPr>
          <p:cNvSpPr/>
          <p:nvPr userDrawn="1"/>
        </p:nvSpPr>
        <p:spPr>
          <a:xfrm>
            <a:off x="14145170" y="2933700"/>
            <a:ext cx="3601541" cy="5229099"/>
          </a:xfrm>
          <a:custGeom>
            <a:avLst/>
            <a:gdLst/>
            <a:ahLst/>
            <a:cxnLst/>
            <a:rect l="l" t="t" r="r" b="b"/>
            <a:pathLst>
              <a:path w="2834068" h="4114800">
                <a:moveTo>
                  <a:pt x="0" y="0"/>
                </a:moveTo>
                <a:lnTo>
                  <a:pt x="2834068" y="0"/>
                </a:lnTo>
                <a:lnTo>
                  <a:pt x="283406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1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51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SKorea Slide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1D79D9F-6611-270A-07FB-A334621368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2877800" y="9333819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D14D475-FEE2-2044-BE02-01160D787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4782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Slide with south </a:t>
            </a:r>
            <a:r>
              <a:rPr lang="en-US" dirty="0" err="1"/>
              <a:t>korea</a:t>
            </a:r>
            <a:r>
              <a:rPr lang="en-US" dirty="0"/>
              <a:t> 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EEF2F92-B6BC-A3E7-9DE7-A9D3D495BFD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4400" y="2089010"/>
            <a:ext cx="12649200" cy="624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 descr="A black and white logo&#10;&#10;AI-generated content may be incorrect.">
            <a:extLst>
              <a:ext uri="{FF2B5EF4-FFF2-40B4-BE49-F238E27FC236}">
                <a16:creationId xmlns:a16="http://schemas.microsoft.com/office/drawing/2014/main" id="{9440840A-50B0-DC6F-F8B0-55A914B224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9033757"/>
            <a:ext cx="2995398" cy="910343"/>
          </a:xfrm>
          <a:prstGeom prst="rect">
            <a:avLst/>
          </a:prstGeom>
        </p:spPr>
      </p:pic>
      <p:sp>
        <p:nvSpPr>
          <p:cNvPr id="12" name="Rectangle 1">
            <a:extLst>
              <a:ext uri="{FF2B5EF4-FFF2-40B4-BE49-F238E27FC236}">
                <a16:creationId xmlns:a16="http://schemas.microsoft.com/office/drawing/2014/main" id="{49A8952C-1BDD-8DFF-B7F9-BAB66A1584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30119C1E-2F48-59C6-D392-8A1BBC7DEF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58914CC-C642-C8AE-DFD9-61F4616F8871}"/>
              </a:ext>
            </a:extLst>
          </p:cNvPr>
          <p:cNvSpPr/>
          <p:nvPr userDrawn="1"/>
        </p:nvSpPr>
        <p:spPr>
          <a:xfrm>
            <a:off x="14325600" y="2909217"/>
            <a:ext cx="4546757" cy="5415493"/>
          </a:xfrm>
          <a:custGeom>
            <a:avLst/>
            <a:gdLst/>
            <a:ahLst/>
            <a:cxnLst/>
            <a:rect l="l" t="t" r="r" b="b"/>
            <a:pathLst>
              <a:path w="3454717" h="4114800">
                <a:moveTo>
                  <a:pt x="0" y="0"/>
                </a:moveTo>
                <a:lnTo>
                  <a:pt x="3454718" y="0"/>
                </a:lnTo>
                <a:lnTo>
                  <a:pt x="345471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4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32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2 Image Slide 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7693EA-AE54-4766-BC93-AEE65FB517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2476500"/>
            <a:ext cx="6553200" cy="739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77F149F-2388-3009-9FA1-02FA7674E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9500" y="2490537"/>
            <a:ext cx="6553200" cy="739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6BD4DF1-9A93-0ABD-B61C-365D88543C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19100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2 image slide title</a:t>
            </a:r>
          </a:p>
        </p:txBody>
      </p:sp>
      <p:pic>
        <p:nvPicPr>
          <p:cNvPr id="8" name="Picture 7" descr="A black and white logo&#10;&#10;AI-generated content may be incorrect.">
            <a:extLst>
              <a:ext uri="{FF2B5EF4-FFF2-40B4-BE49-F238E27FC236}">
                <a16:creationId xmlns:a16="http://schemas.microsoft.com/office/drawing/2014/main" id="{48B75168-EBC1-B5EA-EBE3-02593BB266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0819" y="9031105"/>
            <a:ext cx="1640481" cy="94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9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7">
            <a:extLst>
              <a:ext uri="{FF2B5EF4-FFF2-40B4-BE49-F238E27FC236}">
                <a16:creationId xmlns:a16="http://schemas.microsoft.com/office/drawing/2014/main" id="{DF8E896E-9CA6-B6C7-CDEC-5C878FA14288}"/>
              </a:ext>
            </a:extLst>
          </p:cNvPr>
          <p:cNvGrpSpPr/>
          <p:nvPr userDrawn="1"/>
        </p:nvGrpSpPr>
        <p:grpSpPr>
          <a:xfrm>
            <a:off x="8862226" y="5143500"/>
            <a:ext cx="4712887" cy="5143500"/>
            <a:chOff x="0" y="0"/>
            <a:chExt cx="1423497" cy="1354667"/>
          </a:xfrm>
        </p:grpSpPr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333F3DB-4E76-7EF1-97D6-FEDF2F4448C8}"/>
                </a:ext>
              </a:extLst>
            </p:cNvPr>
            <p:cNvSpPr/>
            <p:nvPr/>
          </p:nvSpPr>
          <p:spPr>
            <a:xfrm>
              <a:off x="0" y="0"/>
              <a:ext cx="1423497" cy="1354667"/>
            </a:xfrm>
            <a:custGeom>
              <a:avLst/>
              <a:gdLst/>
              <a:ahLst/>
              <a:cxnLst/>
              <a:rect l="l" t="t" r="r" b="b"/>
              <a:pathLst>
                <a:path w="1423497" h="1354667">
                  <a:moveTo>
                    <a:pt x="0" y="0"/>
                  </a:moveTo>
                  <a:lnTo>
                    <a:pt x="1423497" y="0"/>
                  </a:lnTo>
                  <a:lnTo>
                    <a:pt x="1423497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9">
              <a:extLst>
                <a:ext uri="{FF2B5EF4-FFF2-40B4-BE49-F238E27FC236}">
                  <a16:creationId xmlns:a16="http://schemas.microsoft.com/office/drawing/2014/main" id="{3CAEC604-BB31-7F4D-FBBE-28AECB934D97}"/>
                </a:ext>
              </a:extLst>
            </p:cNvPr>
            <p:cNvSpPr txBox="1"/>
            <p:nvPr/>
          </p:nvSpPr>
          <p:spPr>
            <a:xfrm>
              <a:off x="0" y="-38100"/>
              <a:ext cx="1423497" cy="13927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EFBF7F7-FAD3-E88F-D943-0F6BAA13C8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724" y="1104900"/>
            <a:ext cx="7961076" cy="1989137"/>
          </a:xfrm>
          <a:prstGeom prst="rect">
            <a:avLst/>
          </a:prstGeo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Title slide images and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11727-159F-E61D-3079-D0ED6B3B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821" y="7718422"/>
            <a:ext cx="4114800" cy="547688"/>
          </a:xfrm>
          <a:ln>
            <a:noFill/>
          </a:ln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fld id="{B83148F5-3F9D-4D17-A7BD-9BADE183C2BA}" type="datetime1">
              <a:rPr lang="en-US" smtClean="0"/>
              <a:pPr/>
              <a:t>8/26/2025</a:t>
            </a:fld>
            <a:endParaRPr lang="en-US" dirty="0"/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id="{1D46C93A-9845-D608-7219-D129BB874499}"/>
              </a:ext>
            </a:extLst>
          </p:cNvPr>
          <p:cNvGrpSpPr/>
          <p:nvPr userDrawn="1"/>
        </p:nvGrpSpPr>
        <p:grpSpPr>
          <a:xfrm>
            <a:off x="13575113" y="0"/>
            <a:ext cx="4712887" cy="5143500"/>
            <a:chOff x="0" y="0"/>
            <a:chExt cx="1241254" cy="1354667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D242E5C-DA88-4A1B-B9C9-CA123D143E23}"/>
                </a:ext>
              </a:extLst>
            </p:cNvPr>
            <p:cNvSpPr/>
            <p:nvPr/>
          </p:nvSpPr>
          <p:spPr>
            <a:xfrm>
              <a:off x="0" y="0"/>
              <a:ext cx="1241254" cy="1354667"/>
            </a:xfrm>
            <a:custGeom>
              <a:avLst/>
              <a:gdLst/>
              <a:ahLst/>
              <a:cxnLst/>
              <a:rect l="l" t="t" r="r" b="b"/>
              <a:pathLst>
                <a:path w="1241254" h="1354667">
                  <a:moveTo>
                    <a:pt x="0" y="0"/>
                  </a:moveTo>
                  <a:lnTo>
                    <a:pt x="1241254" y="0"/>
                  </a:lnTo>
                  <a:lnTo>
                    <a:pt x="1241254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FFC84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9C282626-2CB7-7182-A703-4CD819401254}"/>
                </a:ext>
              </a:extLst>
            </p:cNvPr>
            <p:cNvSpPr txBox="1"/>
            <p:nvPr/>
          </p:nvSpPr>
          <p:spPr>
            <a:xfrm>
              <a:off x="0" y="-38100"/>
              <a:ext cx="1241254" cy="13927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2BF01AA-3E2E-9155-03EF-71B4ED3BD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61826" y="0"/>
            <a:ext cx="4712887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55AE372A-BB8F-741E-A557-0E963F9CD1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74713" y="5143500"/>
            <a:ext cx="4713287" cy="5143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FDD71B-6F6A-6AC9-9026-4A1A25E9FC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11400" y="1562100"/>
            <a:ext cx="2292350" cy="838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500">
                <a:solidFill>
                  <a:schemeClr val="bg1"/>
                </a:solidFill>
                <a:latin typeface="Montserrat SemiBold" panose="000007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</a:t>
            </a:r>
          </a:p>
          <a:p>
            <a:pPr lvl="0"/>
            <a:r>
              <a:rPr lang="en-US" dirty="0"/>
              <a:t>Ipsum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A63D4EA-657A-CAD3-F2A5-5B65FCF538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011400" y="3302000"/>
            <a:ext cx="22923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01860F8-3A09-88C9-F860-6980FB29061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79545" y="6146800"/>
            <a:ext cx="2292350" cy="838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500">
                <a:solidFill>
                  <a:schemeClr val="bg1"/>
                </a:solidFill>
                <a:latin typeface="Montserrat SemiBold" panose="000007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 dirty="0"/>
              <a:t>Lorem </a:t>
            </a:r>
          </a:p>
          <a:p>
            <a:pPr lvl="0"/>
            <a:r>
              <a:rPr lang="en-US" dirty="0"/>
              <a:t>Ipsum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8CAA8E45-E7E1-1099-5B58-CC167A0F2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779545" y="7886700"/>
            <a:ext cx="229235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57DE8853-D7DC-7C1F-6398-B1747B5FBE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87821" y="6800850"/>
            <a:ext cx="342900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FFC844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Lorem Ipsum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14EE05-D87B-3DE5-1283-2D28BE92A4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21" y="9188669"/>
            <a:ext cx="5092115" cy="61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748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3 Image Slide 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7693EA-AE54-4766-BC93-AEE65FB517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" y="2476500"/>
            <a:ext cx="6553200" cy="739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977F149F-2388-3009-9FA1-02FA7674E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29500" y="2490537"/>
            <a:ext cx="6553200" cy="3643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6BD4DF1-9A93-0ABD-B61C-365D88543C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19100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3 image slide title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D67BE00-F967-81E4-6DBA-A42C8D0DA0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43537" y="6333147"/>
            <a:ext cx="6553200" cy="353475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8" name="Picture 7" descr="A black and white logo&#10;&#10;AI-generated content may be incorrect.">
            <a:extLst>
              <a:ext uri="{FF2B5EF4-FFF2-40B4-BE49-F238E27FC236}">
                <a16:creationId xmlns:a16="http://schemas.microsoft.com/office/drawing/2014/main" id="{A7252693-820C-91C6-8A47-A258229DB6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0819" y="9031105"/>
            <a:ext cx="1640481" cy="94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4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4 Image Slide 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CE795-02D2-08CF-D4C5-F3A62B6F8F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92BE1C7-110F-02D0-9D2E-30617E67E232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6BD4DF1-9A93-0ABD-B61C-365D88543C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19100"/>
            <a:ext cx="13411200" cy="1444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4 image slide title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B7693EA-AE54-4766-BC93-AEE65FB517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000" y="2476500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29BD139-7379-52F0-87B9-0D9DA347B4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3000" y="6304547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481CD55C-FBF6-C76E-911E-34A5976C13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15200" y="2476500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DBA0CD7F-7372-2C0D-509B-DF4E3FC1CE4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15200" y="6288505"/>
            <a:ext cx="5867400" cy="3581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 descr="A black and white logo&#10;&#10;AI-generated content may be incorrect.">
            <a:extLst>
              <a:ext uri="{FF2B5EF4-FFF2-40B4-BE49-F238E27FC236}">
                <a16:creationId xmlns:a16="http://schemas.microsoft.com/office/drawing/2014/main" id="{6370E34B-73EE-46BF-840B-A4FCCA811C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0819" y="9031105"/>
            <a:ext cx="1640481" cy="94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21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4 Column Purple Data Slide">
    <p:bg>
      <p:bgPr>
        <a:solidFill>
          <a:srgbClr val="722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9940885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4 column slide with LONGER DESCRIPTIONs and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36EBF-6437-B04B-8E1C-FA431CE3AF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6775" y="5286953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DD1AA42-3364-10F4-E351-2C4D5DD9A1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67274" y="5286953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5E147566-C09E-A0D0-CAAC-5224A63F9C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01200" y="5308712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1DCFFD3-3039-8898-E616-C7470CD8F7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030172" y="5308712"/>
            <a:ext cx="2647275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b="1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F45AEE-25D7-839F-8226-A12FA5BFEF4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6775" y="6474458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F1C38B4D-8B84-129F-6B49-780D32E83C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67274" y="6474458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2053D6EA-3BB8-4A21-C4B4-E2E1D66239F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13900" y="6471916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2C3BB46E-06BA-EF64-6A8A-017FF95497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001699" y="6471916"/>
            <a:ext cx="3429000" cy="1143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CCE1717-08C0-1FD5-4BBE-2944994E070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1506200" y="535889"/>
            <a:ext cx="2387600" cy="3200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81A0C9E-70E2-001A-E156-11C6435C85D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6417338" y="9451495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11B105-D958-D3F8-F794-7EF4A0B48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830" y="9358876"/>
            <a:ext cx="5092115" cy="61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224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White Slide Conten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BLANK SLIDE SMILE &amp; CONTENT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2816E-D8FD-892C-7874-6FA2814DE2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1015B852-EB0A-E295-F23C-044A5257CCF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718" y="9341074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37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UK White Slide Conten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UK SLIDE SMILE &amp; CONTENT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3A5908C-858D-F8BC-5210-1216D855682C}"/>
              </a:ext>
            </a:extLst>
          </p:cNvPr>
          <p:cNvSpPr txBox="1">
            <a:spLocks/>
          </p:cNvSpPr>
          <p:nvPr userDrawn="1"/>
        </p:nvSpPr>
        <p:spPr>
          <a:xfrm>
            <a:off x="12954000" y="9341074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 descr="A black background with blue and orange letters&#10;&#10;AI-generated content may be incorrect.">
            <a:extLst>
              <a:ext uri="{FF2B5EF4-FFF2-40B4-BE49-F238E27FC236}">
                <a16:creationId xmlns:a16="http://schemas.microsoft.com/office/drawing/2014/main" id="{43ED6DCE-96CC-E925-4CCF-1A6387A0D7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0" y="9034750"/>
            <a:ext cx="2819404" cy="769989"/>
          </a:xfrm>
          <a:prstGeom prst="rect">
            <a:avLst/>
          </a:prstGeom>
        </p:spPr>
      </p:pic>
      <p:sp>
        <p:nvSpPr>
          <p:cNvPr id="11" name="Freeform 6">
            <a:extLst>
              <a:ext uri="{FF2B5EF4-FFF2-40B4-BE49-F238E27FC236}">
                <a16:creationId xmlns:a16="http://schemas.microsoft.com/office/drawing/2014/main" id="{1A6809A6-EE63-AD57-B765-46EB1E960F45}"/>
              </a:ext>
            </a:extLst>
          </p:cNvPr>
          <p:cNvSpPr/>
          <p:nvPr userDrawn="1"/>
        </p:nvSpPr>
        <p:spPr>
          <a:xfrm>
            <a:off x="13929905" y="2779198"/>
            <a:ext cx="3677738" cy="5712991"/>
          </a:xfrm>
          <a:custGeom>
            <a:avLst/>
            <a:gdLst/>
            <a:ahLst/>
            <a:cxnLst/>
            <a:rect l="l" t="t" r="r" b="b"/>
            <a:pathLst>
              <a:path w="3677738" h="5712991">
                <a:moveTo>
                  <a:pt x="0" y="0"/>
                </a:moveTo>
                <a:lnTo>
                  <a:pt x="3677738" y="0"/>
                </a:lnTo>
                <a:lnTo>
                  <a:pt x="3677738" y="5712991"/>
                </a:lnTo>
                <a:lnTo>
                  <a:pt x="0" y="571299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57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38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Ireland White Slide Conten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IRELAND SLIDE SMILE &amp; CONTENT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3A5908C-858D-F8BC-5210-1216D855682C}"/>
              </a:ext>
            </a:extLst>
          </p:cNvPr>
          <p:cNvSpPr txBox="1">
            <a:spLocks/>
          </p:cNvSpPr>
          <p:nvPr userDrawn="1"/>
        </p:nvSpPr>
        <p:spPr>
          <a:xfrm>
            <a:off x="12877800" y="9333819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A black and orange logo&#10;&#10;AI-generated content may be incorrect.">
            <a:extLst>
              <a:ext uri="{FF2B5EF4-FFF2-40B4-BE49-F238E27FC236}">
                <a16:creationId xmlns:a16="http://schemas.microsoft.com/office/drawing/2014/main" id="{C9565892-EC43-DB1D-C343-15091B78FE9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6242" y="9045575"/>
            <a:ext cx="2801116" cy="799165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26B1686E-8CD7-38A0-108E-E3A7976A85B0}"/>
              </a:ext>
            </a:extLst>
          </p:cNvPr>
          <p:cNvSpPr/>
          <p:nvPr userDrawn="1"/>
        </p:nvSpPr>
        <p:spPr>
          <a:xfrm>
            <a:off x="14645449" y="3733800"/>
            <a:ext cx="3322701" cy="4114800"/>
          </a:xfrm>
          <a:custGeom>
            <a:avLst/>
            <a:gdLst/>
            <a:ahLst/>
            <a:cxnLst/>
            <a:rect l="l" t="t" r="r" b="b"/>
            <a:pathLst>
              <a:path w="3322701" h="4114800">
                <a:moveTo>
                  <a:pt x="0" y="0"/>
                </a:moveTo>
                <a:lnTo>
                  <a:pt x="3322701" y="0"/>
                </a:lnTo>
                <a:lnTo>
                  <a:pt x="332270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2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44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CANADA White Slide Conten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CANADA SLIDE SMILE &amp; CONTENT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3A5908C-858D-F8BC-5210-1216D855682C}"/>
              </a:ext>
            </a:extLst>
          </p:cNvPr>
          <p:cNvSpPr txBox="1">
            <a:spLocks/>
          </p:cNvSpPr>
          <p:nvPr userDrawn="1"/>
        </p:nvSpPr>
        <p:spPr>
          <a:xfrm>
            <a:off x="12877800" y="9333819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 descr="A black background with blue and orange letters&#10;&#10;AI-generated content may be incorrect.">
            <a:extLst>
              <a:ext uri="{FF2B5EF4-FFF2-40B4-BE49-F238E27FC236}">
                <a16:creationId xmlns:a16="http://schemas.microsoft.com/office/drawing/2014/main" id="{67769674-2F34-7615-107A-5F6B2FD394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4657" y="9045575"/>
            <a:ext cx="2919486" cy="840667"/>
          </a:xfrm>
          <a:prstGeom prst="rect">
            <a:avLst/>
          </a:prstGeom>
        </p:spPr>
      </p:pic>
      <p:sp>
        <p:nvSpPr>
          <p:cNvPr id="8" name="Freeform 4">
            <a:extLst>
              <a:ext uri="{FF2B5EF4-FFF2-40B4-BE49-F238E27FC236}">
                <a16:creationId xmlns:a16="http://schemas.microsoft.com/office/drawing/2014/main" id="{2D45C10B-F5E1-BEE6-48DC-AAB9599B27BB}"/>
              </a:ext>
            </a:extLst>
          </p:cNvPr>
          <p:cNvSpPr/>
          <p:nvPr userDrawn="1"/>
        </p:nvSpPr>
        <p:spPr>
          <a:xfrm>
            <a:off x="13038677" y="4229100"/>
            <a:ext cx="4879209" cy="4114800"/>
          </a:xfrm>
          <a:custGeom>
            <a:avLst/>
            <a:gdLst/>
            <a:ahLst/>
            <a:cxnLst/>
            <a:rect l="l" t="t" r="r" b="b"/>
            <a:pathLst>
              <a:path w="4879209" h="4114800">
                <a:moveTo>
                  <a:pt x="0" y="0"/>
                </a:moveTo>
                <a:lnTo>
                  <a:pt x="4879210" y="0"/>
                </a:lnTo>
                <a:lnTo>
                  <a:pt x="487921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38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09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SKorea White Slide Conten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SOUTH KOREA SMILE &amp; CONTENT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3A5908C-858D-F8BC-5210-1216D855682C}"/>
              </a:ext>
            </a:extLst>
          </p:cNvPr>
          <p:cNvSpPr txBox="1">
            <a:spLocks/>
          </p:cNvSpPr>
          <p:nvPr userDrawn="1"/>
        </p:nvSpPr>
        <p:spPr>
          <a:xfrm>
            <a:off x="12877800" y="9333819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769674-2F34-7615-107A-5F6B2FD394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01053" y="9045575"/>
            <a:ext cx="2706694" cy="840667"/>
          </a:xfrm>
          <a:prstGeom prst="rect">
            <a:avLst/>
          </a:prstGeom>
        </p:spPr>
      </p:pic>
      <p:sp>
        <p:nvSpPr>
          <p:cNvPr id="8" name="Freeform 2">
            <a:extLst>
              <a:ext uri="{FF2B5EF4-FFF2-40B4-BE49-F238E27FC236}">
                <a16:creationId xmlns:a16="http://schemas.microsoft.com/office/drawing/2014/main" id="{6FF21D86-BC4D-D750-B0D8-B269058099D5}"/>
              </a:ext>
            </a:extLst>
          </p:cNvPr>
          <p:cNvSpPr/>
          <p:nvPr userDrawn="1"/>
        </p:nvSpPr>
        <p:spPr>
          <a:xfrm>
            <a:off x="14385471" y="2976205"/>
            <a:ext cx="3810000" cy="5629990"/>
          </a:xfrm>
          <a:custGeom>
            <a:avLst/>
            <a:gdLst/>
            <a:ahLst/>
            <a:cxnLst/>
            <a:rect l="l" t="t" r="r" b="b"/>
            <a:pathLst>
              <a:path w="3810000" h="5629990">
                <a:moveTo>
                  <a:pt x="0" y="0"/>
                </a:moveTo>
                <a:lnTo>
                  <a:pt x="3810000" y="0"/>
                </a:lnTo>
                <a:lnTo>
                  <a:pt x="3810000" y="5629990"/>
                </a:lnTo>
                <a:lnTo>
                  <a:pt x="0" y="562999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27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r="-24125"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367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Taiwan White Slide Content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TAIWAN SMILE &amp; CONTENT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D69295-F6F7-73BF-611F-BEE072EE23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3238500"/>
            <a:ext cx="14249400" cy="51054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3A5908C-858D-F8BC-5210-1216D855682C}"/>
              </a:ext>
            </a:extLst>
          </p:cNvPr>
          <p:cNvSpPr txBox="1">
            <a:spLocks/>
          </p:cNvSpPr>
          <p:nvPr userDrawn="1"/>
        </p:nvSpPr>
        <p:spPr>
          <a:xfrm>
            <a:off x="12877800" y="9333819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769674-2F34-7615-107A-5F6B2FD394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0997" y="9045575"/>
            <a:ext cx="2846805" cy="840667"/>
          </a:xfrm>
          <a:prstGeom prst="rect">
            <a:avLst/>
          </a:prstGeom>
        </p:spPr>
      </p:pic>
      <p:sp>
        <p:nvSpPr>
          <p:cNvPr id="12" name="Freeform 3">
            <a:extLst>
              <a:ext uri="{FF2B5EF4-FFF2-40B4-BE49-F238E27FC236}">
                <a16:creationId xmlns:a16="http://schemas.microsoft.com/office/drawing/2014/main" id="{873772E5-93A1-1FC7-373A-E8422AB3C0C2}"/>
              </a:ext>
            </a:extLst>
          </p:cNvPr>
          <p:cNvSpPr/>
          <p:nvPr userDrawn="1"/>
        </p:nvSpPr>
        <p:spPr>
          <a:xfrm>
            <a:off x="14080671" y="3025320"/>
            <a:ext cx="3810000" cy="5531760"/>
          </a:xfrm>
          <a:custGeom>
            <a:avLst/>
            <a:gdLst/>
            <a:ahLst/>
            <a:cxnLst/>
            <a:rect l="l" t="t" r="r" b="b"/>
            <a:pathLst>
              <a:path w="3810000" h="5531760">
                <a:moveTo>
                  <a:pt x="0" y="0"/>
                </a:moveTo>
                <a:lnTo>
                  <a:pt x="3810000" y="0"/>
                </a:lnTo>
                <a:lnTo>
                  <a:pt x="3810000" y="5531761"/>
                </a:lnTo>
                <a:lnTo>
                  <a:pt x="0" y="553176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42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42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White Slide Title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2B6A-4624-A321-C1FC-7716597683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419100"/>
            <a:ext cx="17250177" cy="1246203"/>
          </a:xfrm>
          <a:prstGeom prst="rect">
            <a:avLst/>
          </a:prstGeom>
        </p:spPr>
        <p:txBody>
          <a:bodyPr/>
          <a:lstStyle>
            <a:lvl1pPr>
              <a:defRPr sz="6000" b="1" cap="all" baseline="0">
                <a:solidFill>
                  <a:schemeClr val="tx1"/>
                </a:solidFill>
                <a:latin typeface="Montserrat Bold" panose="00000800000000000000" pitchFamily="2" charset="0"/>
                <a:cs typeface="Montserrat Classic" panose="020B0604020202020204" charset="0"/>
              </a:defRPr>
            </a:lvl1pPr>
          </a:lstStyle>
          <a:p>
            <a:r>
              <a:rPr lang="en-US" dirty="0"/>
              <a:t>Blank slide for data and graphs 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B15E888-223F-0DB7-6BE8-18825B0F63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9DC97C2-579D-AC17-B155-31E041DDDF9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762000" y="2095500"/>
            <a:ext cx="16306800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pic>
        <p:nvPicPr>
          <p:cNvPr id="4" name="Picture 3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A185906E-AC82-A4C7-AA7D-AE21CFEA41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718" y="9341074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Main Content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3">
            <a:extLst>
              <a:ext uri="{FF2B5EF4-FFF2-40B4-BE49-F238E27FC236}">
                <a16:creationId xmlns:a16="http://schemas.microsoft.com/office/drawing/2014/main" id="{2572CC7E-E77C-3AF3-7392-953BBACE5F37}"/>
              </a:ext>
            </a:extLst>
          </p:cNvPr>
          <p:cNvGrpSpPr/>
          <p:nvPr userDrawn="1"/>
        </p:nvGrpSpPr>
        <p:grpSpPr>
          <a:xfrm>
            <a:off x="-12282776" y="-6277551"/>
            <a:ext cx="22050951" cy="22050951"/>
            <a:chOff x="0" y="0"/>
            <a:chExt cx="812800" cy="812800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56C4190-CED9-94FE-19EA-B07E339483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F1D767DC-F362-3920-C462-28350C7CD44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00"/>
                </a:lnSpc>
              </a:pPr>
              <a:endParaRPr/>
            </a:p>
          </p:txBody>
        </p:sp>
      </p:grpSp>
      <p:sp>
        <p:nvSpPr>
          <p:cNvPr id="12" name="Freeform 6">
            <a:extLst>
              <a:ext uri="{FF2B5EF4-FFF2-40B4-BE49-F238E27FC236}">
                <a16:creationId xmlns:a16="http://schemas.microsoft.com/office/drawing/2014/main" id="{EEF27FDD-46EE-418A-FD80-78EFE12736AB}"/>
              </a:ext>
            </a:extLst>
          </p:cNvPr>
          <p:cNvSpPr/>
          <p:nvPr userDrawn="1"/>
        </p:nvSpPr>
        <p:spPr>
          <a:xfrm flipH="1">
            <a:off x="1028700" y="1095375"/>
            <a:ext cx="900437" cy="900437"/>
          </a:xfrm>
          <a:custGeom>
            <a:avLst/>
            <a:gdLst/>
            <a:ahLst/>
            <a:cxnLst/>
            <a:rect l="l" t="t" r="r" b="b"/>
            <a:pathLst>
              <a:path w="900437" h="900437">
                <a:moveTo>
                  <a:pt x="900437" y="0"/>
                </a:moveTo>
                <a:lnTo>
                  <a:pt x="0" y="0"/>
                </a:lnTo>
                <a:lnTo>
                  <a:pt x="0" y="900437"/>
                </a:lnTo>
                <a:lnTo>
                  <a:pt x="900437" y="900437"/>
                </a:lnTo>
                <a:lnTo>
                  <a:pt x="90043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EE7F3-FDE7-52FE-08A7-E39060C79C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171700"/>
            <a:ext cx="6512923" cy="373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2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2pPr>
            <a:lvl3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3pPr>
            <a:lvl4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4pPr>
            <a:lvl5pPr>
              <a:defRPr sz="8000">
                <a:solidFill>
                  <a:schemeClr val="bg1"/>
                </a:solidFill>
                <a:latin typeface="Montserrat Bold" panose="00000800000000000000" pitchFamily="2" charset="0"/>
              </a:defRPr>
            </a:lvl5pPr>
          </a:lstStyle>
          <a:p>
            <a:pPr lvl="0"/>
            <a:r>
              <a:rPr lang="en-US" dirty="0"/>
              <a:t>title slide with bulleted text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4EBFFF9-BD6C-6F5A-44A3-EA747B2997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515600" y="2171700"/>
            <a:ext cx="6743700" cy="1652588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>
              <a:defRPr sz="32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904134E-0D32-CC12-C912-B7FBD26CA971}"/>
              </a:ext>
            </a:extLst>
          </p:cNvPr>
          <p:cNvSpPr/>
          <p:nvPr userDrawn="1"/>
        </p:nvSpPr>
        <p:spPr>
          <a:xfrm>
            <a:off x="950495" y="7730730"/>
            <a:ext cx="5792920" cy="940857"/>
          </a:xfrm>
          <a:prstGeom prst="roundRect">
            <a:avLst/>
          </a:prstGeom>
          <a:solidFill>
            <a:srgbClr val="FF5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C2BAD7-EF1F-7DDC-79DD-76EEAF6DBCF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2A681D97-D9B4-0675-0245-B6A0E61F41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82E011-0338-ACF7-1732-BB26E1E121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7954301"/>
            <a:ext cx="4825052" cy="493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Lorem ipsum text</a:t>
            </a:r>
          </a:p>
        </p:txBody>
      </p:sp>
    </p:spTree>
    <p:extLst>
      <p:ext uri="{BB962C8B-B14F-4D97-AF65-F5344CB8AC3E}">
        <p14:creationId xmlns:p14="http://schemas.microsoft.com/office/powerpoint/2010/main" val="2505472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Bullete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38684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>
                <a:solidFill>
                  <a:srgbClr val="003A5D"/>
                </a:solidFill>
              </a:defRPr>
            </a:lvl1pPr>
          </a:lstStyle>
          <a:p>
            <a:r>
              <a:rPr lang="en-US" dirty="0"/>
              <a:t>Bulleted content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4E852A57-19B6-DFC4-607A-2E2B2527578D}"/>
              </a:ext>
            </a:extLst>
          </p:cNvPr>
          <p:cNvSpPr/>
          <p:nvPr userDrawn="1"/>
        </p:nvSpPr>
        <p:spPr>
          <a:xfrm flipH="1">
            <a:off x="1093698" y="3268638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69E6AC5B-59D9-67AA-BEB3-3443AF4E4971}"/>
              </a:ext>
            </a:extLst>
          </p:cNvPr>
          <p:cNvSpPr/>
          <p:nvPr userDrawn="1"/>
        </p:nvSpPr>
        <p:spPr>
          <a:xfrm flipH="1">
            <a:off x="1093698" y="6898141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8FCC5AEA-E26E-C72B-F3EB-F48C2727CD91}"/>
              </a:ext>
            </a:extLst>
          </p:cNvPr>
          <p:cNvSpPr/>
          <p:nvPr userDrawn="1"/>
        </p:nvSpPr>
        <p:spPr>
          <a:xfrm flipH="1">
            <a:off x="8120368" y="3190398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7CCF2140-11AF-4AA9-19D1-365439CDADC6}"/>
              </a:ext>
            </a:extLst>
          </p:cNvPr>
          <p:cNvSpPr/>
          <p:nvPr userDrawn="1"/>
        </p:nvSpPr>
        <p:spPr>
          <a:xfrm flipH="1">
            <a:off x="8120368" y="6819900"/>
            <a:ext cx="718832" cy="718832"/>
          </a:xfrm>
          <a:custGeom>
            <a:avLst/>
            <a:gdLst/>
            <a:ahLst/>
            <a:cxnLst/>
            <a:rect l="l" t="t" r="r" b="b"/>
            <a:pathLst>
              <a:path w="718832" h="718832">
                <a:moveTo>
                  <a:pt x="718832" y="0"/>
                </a:moveTo>
                <a:lnTo>
                  <a:pt x="0" y="0"/>
                </a:lnTo>
                <a:lnTo>
                  <a:pt x="0" y="718832"/>
                </a:lnTo>
                <a:lnTo>
                  <a:pt x="718832" y="718832"/>
                </a:lnTo>
                <a:lnTo>
                  <a:pt x="71883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F8B2E0-5656-4105-997A-6577EB4251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3698" y="4297470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35998E49-7078-971E-7751-A112F79522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3698" y="7913903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2D5C8652-3E6E-E05C-3D09-5B81BB4209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28000" y="7913903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67379BFC-3A4A-F031-D0F6-65428DAFF7F5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0F19CCB-EA92-4DAC-1D17-E4B6BE0B0ED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15300" y="4297470"/>
            <a:ext cx="51054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endParaRPr lang="en-US" dirty="0"/>
          </a:p>
        </p:txBody>
      </p:sp>
      <p:pic>
        <p:nvPicPr>
          <p:cNvPr id="12" name="Picture 11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B9CCCDB2-ACA3-28C4-5505-99AC22E6E7F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718" y="9341074"/>
            <a:ext cx="1424762" cy="818876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BA5498D-26B5-E8DF-1087-194BFF9910F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661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White Slide Smile and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BLANK SLIDE WITH SMILE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2816E-D8FD-892C-7874-6FA2814DE2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able Placeholder 11">
            <a:extLst>
              <a:ext uri="{FF2B5EF4-FFF2-40B4-BE49-F238E27FC236}">
                <a16:creationId xmlns:a16="http://schemas.microsoft.com/office/drawing/2014/main" id="{05DC3F00-72E3-DC73-6147-8261C3945C4C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260684" y="2962751"/>
            <a:ext cx="15582900" cy="6019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pic>
        <p:nvPicPr>
          <p:cNvPr id="8" name="Picture 7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FA393850-F3DB-9D42-FDA4-14007DD0DB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2238" y="9320934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4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White Slide Blank Title Sm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BLANK SLIDE WITH SMILE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2816E-D8FD-892C-7874-6FA2814DE2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B335AEB8-CE5B-CF5C-E9E8-1C454D194F5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718" y="9341074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6812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White Slide Smile and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A730-2197-1BAE-74CB-0ADD566441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00" y="547688"/>
            <a:ext cx="14706600" cy="1989137"/>
          </a:xfrm>
          <a:prstGeom prst="rect">
            <a:avLst/>
          </a:prstGeom>
        </p:spPr>
        <p:txBody>
          <a:bodyPr/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BLANK SLIDE WITH SMILE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7B242A5-D651-D3CA-BCD3-F36C7DF13237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A37C717-3367-BBBB-3FCE-97E1092BB159}"/>
              </a:ext>
            </a:extLst>
          </p:cNvPr>
          <p:cNvSpPr txBox="1">
            <a:spLocks/>
          </p:cNvSpPr>
          <p:nvPr userDrawn="1"/>
        </p:nvSpPr>
        <p:spPr>
          <a:xfrm>
            <a:off x="14401800" y="9429021"/>
            <a:ext cx="1600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A5B09679-2629-A06D-DC5A-4C22288107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0" y="9341074"/>
            <a:ext cx="1600200" cy="63563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2816E-D8FD-892C-7874-6FA2814DE2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554200" y="95814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hart Placeholder 3">
            <a:extLst>
              <a:ext uri="{FF2B5EF4-FFF2-40B4-BE49-F238E27FC236}">
                <a16:creationId xmlns:a16="http://schemas.microsoft.com/office/drawing/2014/main" id="{39FCF1DE-7F3B-B212-8566-8B71B82A49A7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228600" y="2924651"/>
            <a:ext cx="15278100" cy="609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pic>
        <p:nvPicPr>
          <p:cNvPr id="9" name="Picture 8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DBC73E51-9D13-CB1B-FAFB-7BF5C10D9D1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4009" y="9338712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16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Bar Tex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4C2DB0-254F-B680-416E-D69826787C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59952" y="2647325"/>
            <a:ext cx="14666048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3A5D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2 column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EB551C0-8C3E-C359-1C5A-DF37849561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38182" y="3771900"/>
            <a:ext cx="14687818" cy="2124075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  <a:lvl2pPr>
              <a:defRPr sz="2000">
                <a:solidFill>
                  <a:srgbClr val="003A5D"/>
                </a:solidFill>
              </a:defRPr>
            </a:lvl2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1"/>
            <a:r>
              <a:rPr lang="en-US" dirty="0" err="1"/>
              <a:t>dfsdfdsd</a:t>
            </a:r>
            <a:endParaRPr lang="en-US"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5CB9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679BEE09-D416-E6BF-A3BA-0FFA53D41B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0997" y="9157833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27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2 Column Tex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" name="Group 9">
            <a:extLst>
              <a:ext uri="{FF2B5EF4-FFF2-40B4-BE49-F238E27FC236}">
                <a16:creationId xmlns:a16="http://schemas.microsoft.com/office/drawing/2014/main" id="{A70B87E0-0527-7807-EA25-CBE599E18CE0}"/>
              </a:ext>
            </a:extLst>
          </p:cNvPr>
          <p:cNvGrpSpPr/>
          <p:nvPr userDrawn="1"/>
        </p:nvGrpSpPr>
        <p:grpSpPr>
          <a:xfrm>
            <a:off x="2834791" y="2806877"/>
            <a:ext cx="5750647" cy="222049"/>
            <a:chOff x="0" y="0"/>
            <a:chExt cx="924870" cy="58482"/>
          </a:xfrm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DB43460-8352-5702-243F-83299BD877CC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id="{2BED3DEB-5DD3-E4E0-FDFD-C0DDA41BAC1D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0A758B3A-4D1D-BFEE-0569-639EEF8C1C4C}"/>
              </a:ext>
            </a:extLst>
          </p:cNvPr>
          <p:cNvGrpSpPr/>
          <p:nvPr userDrawn="1"/>
        </p:nvGrpSpPr>
        <p:grpSpPr>
          <a:xfrm>
            <a:off x="10622290" y="2804865"/>
            <a:ext cx="5750647" cy="222049"/>
            <a:chOff x="0" y="0"/>
            <a:chExt cx="924870" cy="58482"/>
          </a:xfrm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BD99914C-E85E-DDF2-661D-B4DCD31116D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7F777C66-AC7B-B1B3-8A19-9E45E7B99227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4C2DB0-254F-B680-416E-D69826787C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8182" y="3208008"/>
            <a:ext cx="6327760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F6DE92D-6285-F4D8-E8DC-F629F5131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622292" y="3239759"/>
            <a:ext cx="6327760" cy="11062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3A5D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2 column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9135E1B-AC78-8DB9-A9A9-DE7B83877D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74432" y="4239038"/>
            <a:ext cx="6275620" cy="3161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EB551C0-8C3E-C359-1C5A-DF37849561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06716" y="4228889"/>
            <a:ext cx="6359225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679BEE09-D416-E6BF-A3BA-0FFA53D41B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0997" y="9157833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16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3 Column Tex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34F2C5-A596-ACE9-F1B1-A567E04A77B9}"/>
              </a:ext>
            </a:extLst>
          </p:cNvPr>
          <p:cNvGrpSpPr/>
          <p:nvPr userDrawn="1"/>
        </p:nvGrpSpPr>
        <p:grpSpPr>
          <a:xfrm>
            <a:off x="-3075350" y="0"/>
            <a:ext cx="4827529" cy="10286781"/>
            <a:chOff x="0" y="0"/>
            <a:chExt cx="1271448" cy="270927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423A1147-3E9D-CD18-807E-FDE0CE87709C}"/>
                </a:ext>
              </a:extLst>
            </p:cNvPr>
            <p:cNvSpPr/>
            <p:nvPr/>
          </p:nvSpPr>
          <p:spPr>
            <a:xfrm>
              <a:off x="0" y="0"/>
              <a:ext cx="1271448" cy="2709276"/>
            </a:xfrm>
            <a:custGeom>
              <a:avLst/>
              <a:gdLst/>
              <a:ahLst/>
              <a:cxnLst/>
              <a:rect l="l" t="t" r="r" b="b"/>
              <a:pathLst>
                <a:path w="1271448" h="2709276">
                  <a:moveTo>
                    <a:pt x="81789" y="0"/>
                  </a:moveTo>
                  <a:lnTo>
                    <a:pt x="1189659" y="0"/>
                  </a:lnTo>
                  <a:cubicBezTo>
                    <a:pt x="1234830" y="0"/>
                    <a:pt x="1271448" y="36618"/>
                    <a:pt x="1271448" y="81789"/>
                  </a:cubicBezTo>
                  <a:lnTo>
                    <a:pt x="1271448" y="2627487"/>
                  </a:lnTo>
                  <a:cubicBezTo>
                    <a:pt x="1271448" y="2672657"/>
                    <a:pt x="1234830" y="2709276"/>
                    <a:pt x="1189659" y="2709276"/>
                  </a:cubicBezTo>
                  <a:lnTo>
                    <a:pt x="81789" y="2709276"/>
                  </a:lnTo>
                  <a:cubicBezTo>
                    <a:pt x="36618" y="2709276"/>
                    <a:pt x="0" y="2672657"/>
                    <a:pt x="0" y="2627487"/>
                  </a:cubicBezTo>
                  <a:lnTo>
                    <a:pt x="0" y="81789"/>
                  </a:lnTo>
                  <a:cubicBezTo>
                    <a:pt x="0" y="36618"/>
                    <a:pt x="36618" y="0"/>
                    <a:pt x="81789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B271B1D5-7D77-56E3-9B2D-C98BA07B3BB0}"/>
                </a:ext>
              </a:extLst>
            </p:cNvPr>
            <p:cNvSpPr txBox="1"/>
            <p:nvPr/>
          </p:nvSpPr>
          <p:spPr>
            <a:xfrm>
              <a:off x="0" y="-38100"/>
              <a:ext cx="1271448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" name="Group 9">
            <a:extLst>
              <a:ext uri="{FF2B5EF4-FFF2-40B4-BE49-F238E27FC236}">
                <a16:creationId xmlns:a16="http://schemas.microsoft.com/office/drawing/2014/main" id="{A70B87E0-0527-7807-EA25-CBE599E18CE0}"/>
              </a:ext>
            </a:extLst>
          </p:cNvPr>
          <p:cNvGrpSpPr/>
          <p:nvPr userDrawn="1"/>
        </p:nvGrpSpPr>
        <p:grpSpPr>
          <a:xfrm>
            <a:off x="2859953" y="2804865"/>
            <a:ext cx="3511616" cy="222047"/>
            <a:chOff x="0" y="0"/>
            <a:chExt cx="924870" cy="58482"/>
          </a:xfrm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DB43460-8352-5702-243F-83299BD877CC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id="{2BED3DEB-5DD3-E4E0-FDFD-C0DDA41BAC1D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0A758B3A-4D1D-BFEE-0569-639EEF8C1C4C}"/>
              </a:ext>
            </a:extLst>
          </p:cNvPr>
          <p:cNvGrpSpPr/>
          <p:nvPr userDrawn="1"/>
        </p:nvGrpSpPr>
        <p:grpSpPr>
          <a:xfrm>
            <a:off x="7949240" y="2804865"/>
            <a:ext cx="3511616" cy="222047"/>
            <a:chOff x="0" y="0"/>
            <a:chExt cx="924870" cy="58482"/>
          </a:xfrm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BD99914C-E85E-DDF2-661D-B4DCD31116D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005CB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7F777C66-AC7B-B1B3-8A19-9E45E7B99227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grpSp>
        <p:nvGrpSpPr>
          <p:cNvPr id="29" name="Group 15">
            <a:extLst>
              <a:ext uri="{FF2B5EF4-FFF2-40B4-BE49-F238E27FC236}">
                <a16:creationId xmlns:a16="http://schemas.microsoft.com/office/drawing/2014/main" id="{86A11554-E706-20D9-E8B4-286933156A76}"/>
              </a:ext>
            </a:extLst>
          </p:cNvPr>
          <p:cNvGrpSpPr/>
          <p:nvPr userDrawn="1"/>
        </p:nvGrpSpPr>
        <p:grpSpPr>
          <a:xfrm>
            <a:off x="12834692" y="2804865"/>
            <a:ext cx="3511616" cy="222047"/>
            <a:chOff x="0" y="0"/>
            <a:chExt cx="924870" cy="58482"/>
          </a:xfrm>
        </p:grpSpPr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574C648E-9897-FFE6-6F19-B4E2311E422D}"/>
                </a:ext>
              </a:extLst>
            </p:cNvPr>
            <p:cNvSpPr/>
            <p:nvPr/>
          </p:nvSpPr>
          <p:spPr>
            <a:xfrm>
              <a:off x="0" y="0"/>
              <a:ext cx="924870" cy="58482"/>
            </a:xfrm>
            <a:custGeom>
              <a:avLst/>
              <a:gdLst/>
              <a:ahLst/>
              <a:cxnLst/>
              <a:rect l="l" t="t" r="r" b="b"/>
              <a:pathLst>
                <a:path w="924870" h="58482">
                  <a:moveTo>
                    <a:pt x="0" y="0"/>
                  </a:moveTo>
                  <a:lnTo>
                    <a:pt x="924870" y="0"/>
                  </a:lnTo>
                  <a:lnTo>
                    <a:pt x="924870" y="58482"/>
                  </a:lnTo>
                  <a:lnTo>
                    <a:pt x="0" y="58482"/>
                  </a:lnTo>
                  <a:close/>
                </a:path>
              </a:pathLst>
            </a:custGeom>
            <a:solidFill>
              <a:srgbClr val="72228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17">
              <a:extLst>
                <a:ext uri="{FF2B5EF4-FFF2-40B4-BE49-F238E27FC236}">
                  <a16:creationId xmlns:a16="http://schemas.microsoft.com/office/drawing/2014/main" id="{F6DF90C0-8BB0-D234-51F0-193640191EE3}"/>
                </a:ext>
              </a:extLst>
            </p:cNvPr>
            <p:cNvSpPr txBox="1"/>
            <p:nvPr/>
          </p:nvSpPr>
          <p:spPr>
            <a:xfrm>
              <a:off x="0" y="-28575"/>
              <a:ext cx="924870" cy="870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4C2DB0-254F-B680-416E-D69826787C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8182" y="3208008"/>
            <a:ext cx="4827529" cy="839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FF5F00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F6DE92D-6285-F4D8-E8DC-F629F5131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49241" y="3239759"/>
            <a:ext cx="4623760" cy="743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005CB9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3F15F6BD-46FA-9396-AE69-798DAE4453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856531" y="3256345"/>
            <a:ext cx="4623760" cy="743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722282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FB9C8-7F40-0B40-BB40-19E9739854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8182" y="610149"/>
            <a:ext cx="15021595" cy="1295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rgbClr val="003A5D"/>
                </a:solidFill>
                <a:latin typeface="Montserrat Bold" panose="00000800000000000000" pitchFamily="2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slide 3 column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88402C-51E8-D5AB-7F7A-6F543DF76EC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834691" y="4228890"/>
            <a:ext cx="4645599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9135E1B-AC78-8DB9-A9A9-DE7B83877D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01381" y="4239038"/>
            <a:ext cx="4571619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EB551C0-8C3E-C359-1C5A-DF37849561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06717" y="4228889"/>
            <a:ext cx="4858994" cy="212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Lorem ipsum dolor site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consctuetur</a:t>
            </a:r>
            <a:r>
              <a:rPr lang="en-US" dirty="0"/>
              <a:t>, 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F59C234-18F2-DC0A-3E57-3BC9D220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3F9BAADC-1BB3-89CA-5BB8-0B9640F734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0997" y="9157833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51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Green Bio Slide">
    <p:bg>
      <p:bgPr>
        <a:solidFill>
          <a:srgbClr val="006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43256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3 bio features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6E5EDDC-D98B-B71E-37E1-18100CCF8F1F}"/>
              </a:ext>
            </a:extLst>
          </p:cNvPr>
          <p:cNvSpPr/>
          <p:nvPr userDrawn="1"/>
        </p:nvSpPr>
        <p:spPr>
          <a:xfrm>
            <a:off x="990600" y="4730337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3" y="0"/>
                </a:lnTo>
                <a:lnTo>
                  <a:pt x="3143933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AutoShape 11">
            <a:extLst>
              <a:ext uri="{FF2B5EF4-FFF2-40B4-BE49-F238E27FC236}">
                <a16:creationId xmlns:a16="http://schemas.microsoft.com/office/drawing/2014/main" id="{F97ABF2C-852C-01F4-E94C-81F6ABB8C792}"/>
              </a:ext>
            </a:extLst>
          </p:cNvPr>
          <p:cNvSpPr/>
          <p:nvPr userDrawn="1"/>
        </p:nvSpPr>
        <p:spPr>
          <a:xfrm>
            <a:off x="1307217" y="6733960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id="{6F08B13B-0F76-2654-1E51-1307267597DB}"/>
              </a:ext>
            </a:extLst>
          </p:cNvPr>
          <p:cNvGrpSpPr/>
          <p:nvPr userDrawn="1"/>
        </p:nvGrpSpPr>
        <p:grpSpPr>
          <a:xfrm>
            <a:off x="6204224" y="2743647"/>
            <a:ext cx="2877517" cy="2877517"/>
            <a:chOff x="0" y="0"/>
            <a:chExt cx="812800" cy="812800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550DEE8-AC93-ED84-C3F5-2F14CCFED4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Freeform 17">
            <a:extLst>
              <a:ext uri="{FF2B5EF4-FFF2-40B4-BE49-F238E27FC236}">
                <a16:creationId xmlns:a16="http://schemas.microsoft.com/office/drawing/2014/main" id="{48B96471-4453-7EF3-CD5F-A649F4460F06}"/>
              </a:ext>
            </a:extLst>
          </p:cNvPr>
          <p:cNvSpPr/>
          <p:nvPr userDrawn="1"/>
        </p:nvSpPr>
        <p:spPr>
          <a:xfrm>
            <a:off x="6096000" y="4689798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2" y="0"/>
                </a:lnTo>
                <a:lnTo>
                  <a:pt x="3143932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AutoShape 18">
            <a:extLst>
              <a:ext uri="{FF2B5EF4-FFF2-40B4-BE49-F238E27FC236}">
                <a16:creationId xmlns:a16="http://schemas.microsoft.com/office/drawing/2014/main" id="{11A95729-5F80-E718-E104-2479F1078B51}"/>
              </a:ext>
            </a:extLst>
          </p:cNvPr>
          <p:cNvSpPr/>
          <p:nvPr userDrawn="1"/>
        </p:nvSpPr>
        <p:spPr>
          <a:xfrm>
            <a:off x="6412616" y="6693421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5" name="Group 22">
            <a:extLst>
              <a:ext uri="{FF2B5EF4-FFF2-40B4-BE49-F238E27FC236}">
                <a16:creationId xmlns:a16="http://schemas.microsoft.com/office/drawing/2014/main" id="{BB312C79-72D9-217D-6A66-2E37C50F705C}"/>
              </a:ext>
            </a:extLst>
          </p:cNvPr>
          <p:cNvGrpSpPr/>
          <p:nvPr userDrawn="1"/>
        </p:nvGrpSpPr>
        <p:grpSpPr>
          <a:xfrm>
            <a:off x="10877410" y="2743648"/>
            <a:ext cx="2877517" cy="2877517"/>
            <a:chOff x="0" y="0"/>
            <a:chExt cx="812800" cy="812800"/>
          </a:xfrm>
        </p:grpSpPr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02F8400D-B10B-D46C-050F-0B619EFBAA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Freeform 24">
            <a:extLst>
              <a:ext uri="{FF2B5EF4-FFF2-40B4-BE49-F238E27FC236}">
                <a16:creationId xmlns:a16="http://schemas.microsoft.com/office/drawing/2014/main" id="{5B37C924-07CE-9155-7A1D-A2FB1C009588}"/>
              </a:ext>
            </a:extLst>
          </p:cNvPr>
          <p:cNvSpPr/>
          <p:nvPr userDrawn="1"/>
        </p:nvSpPr>
        <p:spPr>
          <a:xfrm>
            <a:off x="10744201" y="4727756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2" y="0"/>
                </a:lnTo>
                <a:lnTo>
                  <a:pt x="3143932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AutoShape 25">
            <a:extLst>
              <a:ext uri="{FF2B5EF4-FFF2-40B4-BE49-F238E27FC236}">
                <a16:creationId xmlns:a16="http://schemas.microsoft.com/office/drawing/2014/main" id="{6C334EB8-4824-0458-0F31-737AD23B6AC0}"/>
              </a:ext>
            </a:extLst>
          </p:cNvPr>
          <p:cNvSpPr/>
          <p:nvPr userDrawn="1"/>
        </p:nvSpPr>
        <p:spPr>
          <a:xfrm>
            <a:off x="11085803" y="6693422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793E8A-A5B2-6265-E1DE-F1CBB0D13C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90601" y="6120963"/>
            <a:ext cx="3424518" cy="4596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BF4FBE0-E0A7-1FB2-1DFE-076AE2067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44200" y="6120964"/>
            <a:ext cx="3517157" cy="38099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4E6572A6-BBF0-4315-4EEE-9949E38C93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16275" y="6120962"/>
            <a:ext cx="3424518" cy="4698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41DE3AC-2007-AE83-A9CF-A658CD0D2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6887318"/>
            <a:ext cx="3424519" cy="4698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F35AD2D8-2FFF-8496-422A-B6EC4F2CC1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877410" y="6835561"/>
            <a:ext cx="3383948" cy="4698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0A7D072-702D-5EFB-2C41-F26C76FA0C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6274" y="6835560"/>
            <a:ext cx="3383948" cy="4698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F85F633-DA8B-9DB5-9DC7-7042A77567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10885" y="7712683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0E272BAB-F63C-561F-9637-6EAF9C9827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92793" y="7669751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5DC4430F-0DBA-B260-D98C-8745B51446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4224" y="7669751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B3C9CDC-72A6-4967-F462-47643417D5C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66072" y="2723182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D93B70B0-4895-B8BD-6A53-0915CF3217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896600" y="2723182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45">
            <a:extLst>
              <a:ext uri="{FF2B5EF4-FFF2-40B4-BE49-F238E27FC236}">
                <a16:creationId xmlns:a16="http://schemas.microsoft.com/office/drawing/2014/main" id="{99503156-CE7A-5D78-BEA7-41A9BE75D9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671145" y="3551812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4B5B0243-0D17-1BB0-3456-BF1AAA1E014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A503FE65-E873-F1A5-6911-E21CC1963F5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84472" y="2736027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4" name="Picture 3" descr="A black and white logo&#10;&#10;AI-generated content may be incorrect.">
            <a:extLst>
              <a:ext uri="{FF2B5EF4-FFF2-40B4-BE49-F238E27FC236}">
                <a16:creationId xmlns:a16="http://schemas.microsoft.com/office/drawing/2014/main" id="{03B8FD74-C17A-903F-29A4-D28FF0DD311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14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Green Bio Slide">
    <p:bg>
      <p:bgPr>
        <a:solidFill>
          <a:srgbClr val="006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95300"/>
            <a:ext cx="14325600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2 bio features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6E5EDDC-D98B-B71E-37E1-18100CCF8F1F}"/>
              </a:ext>
            </a:extLst>
          </p:cNvPr>
          <p:cNvSpPr/>
          <p:nvPr userDrawn="1"/>
        </p:nvSpPr>
        <p:spPr>
          <a:xfrm>
            <a:off x="1425580" y="4838190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3" y="0"/>
                </a:lnTo>
                <a:lnTo>
                  <a:pt x="3143933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AutoShape 11">
            <a:extLst>
              <a:ext uri="{FF2B5EF4-FFF2-40B4-BE49-F238E27FC236}">
                <a16:creationId xmlns:a16="http://schemas.microsoft.com/office/drawing/2014/main" id="{F97ABF2C-852C-01F4-E94C-81F6ABB8C792}"/>
              </a:ext>
            </a:extLst>
          </p:cNvPr>
          <p:cNvSpPr/>
          <p:nvPr userDrawn="1"/>
        </p:nvSpPr>
        <p:spPr>
          <a:xfrm>
            <a:off x="1742197" y="6841813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id="{6F08B13B-0F76-2654-1E51-1307267597DB}"/>
              </a:ext>
            </a:extLst>
          </p:cNvPr>
          <p:cNvGrpSpPr/>
          <p:nvPr userDrawn="1"/>
        </p:nvGrpSpPr>
        <p:grpSpPr>
          <a:xfrm>
            <a:off x="6643339" y="2843322"/>
            <a:ext cx="2877517" cy="2877517"/>
            <a:chOff x="0" y="0"/>
            <a:chExt cx="812800" cy="812800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550DEE8-AC93-ED84-C3F5-2F14CCFED4D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Freeform 17">
            <a:extLst>
              <a:ext uri="{FF2B5EF4-FFF2-40B4-BE49-F238E27FC236}">
                <a16:creationId xmlns:a16="http://schemas.microsoft.com/office/drawing/2014/main" id="{48B96471-4453-7EF3-CD5F-A649F4460F06}"/>
              </a:ext>
            </a:extLst>
          </p:cNvPr>
          <p:cNvSpPr/>
          <p:nvPr userDrawn="1"/>
        </p:nvSpPr>
        <p:spPr>
          <a:xfrm>
            <a:off x="6597376" y="4793569"/>
            <a:ext cx="3143932" cy="1227007"/>
          </a:xfrm>
          <a:custGeom>
            <a:avLst/>
            <a:gdLst/>
            <a:ahLst/>
            <a:cxnLst/>
            <a:rect l="l" t="t" r="r" b="b"/>
            <a:pathLst>
              <a:path w="3143932" h="1227007">
                <a:moveTo>
                  <a:pt x="0" y="0"/>
                </a:moveTo>
                <a:lnTo>
                  <a:pt x="3143932" y="0"/>
                </a:lnTo>
                <a:lnTo>
                  <a:pt x="3143932" y="1227007"/>
                </a:lnTo>
                <a:lnTo>
                  <a:pt x="0" y="12270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AutoShape 18">
            <a:extLst>
              <a:ext uri="{FF2B5EF4-FFF2-40B4-BE49-F238E27FC236}">
                <a16:creationId xmlns:a16="http://schemas.microsoft.com/office/drawing/2014/main" id="{11A95729-5F80-E718-E104-2479F1078B51}"/>
              </a:ext>
            </a:extLst>
          </p:cNvPr>
          <p:cNvSpPr/>
          <p:nvPr userDrawn="1"/>
        </p:nvSpPr>
        <p:spPr>
          <a:xfrm>
            <a:off x="6913992" y="6797192"/>
            <a:ext cx="251070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5" name="Group 22">
            <a:extLst>
              <a:ext uri="{FF2B5EF4-FFF2-40B4-BE49-F238E27FC236}">
                <a16:creationId xmlns:a16="http://schemas.microsoft.com/office/drawing/2014/main" id="{BB312C79-72D9-217D-6A66-2E37C50F705C}"/>
              </a:ext>
            </a:extLst>
          </p:cNvPr>
          <p:cNvGrpSpPr/>
          <p:nvPr userDrawn="1"/>
        </p:nvGrpSpPr>
        <p:grpSpPr>
          <a:xfrm>
            <a:off x="10877410" y="2743648"/>
            <a:ext cx="2877517" cy="2877517"/>
            <a:chOff x="0" y="0"/>
            <a:chExt cx="812800" cy="812800"/>
          </a:xfrm>
        </p:grpSpPr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02F8400D-B10B-D46C-050F-0B619EFBAA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6646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793E8A-A5B2-6265-E1DE-F1CBB0D13C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3320" y="6224720"/>
            <a:ext cx="3424518" cy="4596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4E6572A6-BBF0-4315-4EEE-9949E38C93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17651" y="6224733"/>
            <a:ext cx="3424518" cy="4698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FIRST NAME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41DE3AC-2007-AE83-A9CF-A658CD0D2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25580" y="6995171"/>
            <a:ext cx="3424519" cy="4698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20A7D072-702D-5EFB-2C41-F26C76FA0C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55389" y="6935235"/>
            <a:ext cx="3383948" cy="4698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F85F633-DA8B-9DB5-9DC7-7042A77567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45865" y="7820536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5DC4430F-0DBA-B260-D98C-8745B51446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05600" y="7773522"/>
            <a:ext cx="3383948" cy="1881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algn="ctr">
              <a:lnSpc>
                <a:spcPts val="2600"/>
              </a:lnSpc>
            </a:pP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B3C9CDC-72A6-4967-F462-47643417D5C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67448" y="2826953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45">
            <a:extLst>
              <a:ext uri="{FF2B5EF4-FFF2-40B4-BE49-F238E27FC236}">
                <a16:creationId xmlns:a16="http://schemas.microsoft.com/office/drawing/2014/main" id="{99503156-CE7A-5D78-BEA7-41A9BE75D9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671145" y="3551812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4B5B0243-0D17-1BB0-3456-BF1AAA1E014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5" name="Group 15">
            <a:extLst>
              <a:ext uri="{FF2B5EF4-FFF2-40B4-BE49-F238E27FC236}">
                <a16:creationId xmlns:a16="http://schemas.microsoft.com/office/drawing/2014/main" id="{0C2B1D97-7883-B900-09D0-55EBAE3082A2}"/>
              </a:ext>
            </a:extLst>
          </p:cNvPr>
          <p:cNvGrpSpPr/>
          <p:nvPr userDrawn="1"/>
        </p:nvGrpSpPr>
        <p:grpSpPr>
          <a:xfrm>
            <a:off x="1636820" y="2991735"/>
            <a:ext cx="2877517" cy="2877517"/>
            <a:chOff x="0" y="0"/>
            <a:chExt cx="812800" cy="812800"/>
          </a:xfrm>
        </p:grpSpPr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CB20B86E-63B9-A3F1-1E97-A3C5D361BAD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978DF9BE-B5AF-ED73-DA7D-4AC978728C2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541672" y="2816408"/>
            <a:ext cx="2877928" cy="28775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 descr="A black and white logo&#10;&#10;AI-generated content may be incorrect.">
            <a:extLst>
              <a:ext uri="{FF2B5EF4-FFF2-40B4-BE49-F238E27FC236}">
                <a16:creationId xmlns:a16="http://schemas.microsoft.com/office/drawing/2014/main" id="{CF7DD971-BF51-62B1-991B-2EA35385CB4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78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Gri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>
            <a:extLst>
              <a:ext uri="{FF2B5EF4-FFF2-40B4-BE49-F238E27FC236}">
                <a16:creationId xmlns:a16="http://schemas.microsoft.com/office/drawing/2014/main" id="{80462C0A-EF07-9A0F-9513-55AA1A1B417B}"/>
              </a:ext>
            </a:extLst>
          </p:cNvPr>
          <p:cNvGrpSpPr/>
          <p:nvPr userDrawn="1"/>
        </p:nvGrpSpPr>
        <p:grpSpPr>
          <a:xfrm>
            <a:off x="-672965" y="0"/>
            <a:ext cx="9816965" cy="10287000"/>
            <a:chOff x="0" y="0"/>
            <a:chExt cx="2585538" cy="2709333"/>
          </a:xfrm>
        </p:grpSpPr>
        <p:sp>
          <p:nvSpPr>
            <p:cNvPr id="11" name="Freeform 3">
              <a:extLst>
                <a:ext uri="{FF2B5EF4-FFF2-40B4-BE49-F238E27FC236}">
                  <a16:creationId xmlns:a16="http://schemas.microsoft.com/office/drawing/2014/main" id="{FD437812-7B99-FC62-8EB8-51B1E9D5DFE2}"/>
                </a:ext>
              </a:extLst>
            </p:cNvPr>
            <p:cNvSpPr/>
            <p:nvPr/>
          </p:nvSpPr>
          <p:spPr>
            <a:xfrm>
              <a:off x="0" y="0"/>
              <a:ext cx="2585538" cy="2709333"/>
            </a:xfrm>
            <a:custGeom>
              <a:avLst/>
              <a:gdLst/>
              <a:ahLst/>
              <a:cxnLst/>
              <a:rect l="l" t="t" r="r" b="b"/>
              <a:pathLst>
                <a:path w="2585538" h="2709333">
                  <a:moveTo>
                    <a:pt x="40220" y="0"/>
                  </a:moveTo>
                  <a:lnTo>
                    <a:pt x="2545318" y="0"/>
                  </a:lnTo>
                  <a:cubicBezTo>
                    <a:pt x="2567531" y="0"/>
                    <a:pt x="2585538" y="18007"/>
                    <a:pt x="2585538" y="40220"/>
                  </a:cubicBezTo>
                  <a:lnTo>
                    <a:pt x="2585538" y="2669113"/>
                  </a:lnTo>
                  <a:cubicBezTo>
                    <a:pt x="2585538" y="2691326"/>
                    <a:pt x="2567531" y="2709333"/>
                    <a:pt x="2545318" y="2709333"/>
                  </a:cubicBezTo>
                  <a:lnTo>
                    <a:pt x="40220" y="2709333"/>
                  </a:lnTo>
                  <a:cubicBezTo>
                    <a:pt x="18007" y="2709333"/>
                    <a:pt x="0" y="2691326"/>
                    <a:pt x="0" y="2669113"/>
                  </a:cubicBezTo>
                  <a:lnTo>
                    <a:pt x="0" y="40220"/>
                  </a:lnTo>
                  <a:cubicBezTo>
                    <a:pt x="0" y="18007"/>
                    <a:pt x="18007" y="0"/>
                    <a:pt x="40220" y="0"/>
                  </a:cubicBezTo>
                  <a:close/>
                </a:path>
              </a:pathLst>
            </a:custGeom>
            <a:solidFill>
              <a:schemeClr val="tx1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32AD1874-9C0B-9D61-F9CD-5F8B84465798}"/>
                </a:ext>
              </a:extLst>
            </p:cNvPr>
            <p:cNvSpPr txBox="1"/>
            <p:nvPr/>
          </p:nvSpPr>
          <p:spPr>
            <a:xfrm>
              <a:off x="0" y="-28575"/>
              <a:ext cx="2585538" cy="27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33"/>
                </a:lnSpc>
              </a:pPr>
              <a:endParaRPr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CEB0D-34D9-28C5-9B7F-A29794571A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33400" y="4152900"/>
            <a:ext cx="7735888" cy="1235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400" b="1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SLIDE FOR TEXT AND GRID ON RIGHT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7C198-B92D-AA44-BEAA-78F1676B9C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829300"/>
            <a:ext cx="7735888" cy="220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2" charset="0"/>
                <a:cs typeface="Montserrat Classic" panose="020B0604020202020204" charset="0"/>
              </a:defRPr>
            </a:lvl1pPr>
            <a:lvl2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2pPr>
            <a:lvl3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Montserrat Classic" panose="020B0604020202020204" charset="0"/>
                <a:cs typeface="Montserrat Classic" panose="020B0604020202020204" charset="0"/>
              </a:defRPr>
            </a:lvl5pPr>
          </a:lstStyle>
          <a:p>
            <a:pPr lvl="0"/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facilisis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lorem sit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amet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turpis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fringilla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faucibus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. Sed et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tortor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sed ante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sagittis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tincidunt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. Cras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tristique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nibh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sit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amet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tellus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vehicula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,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ut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elementum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nibh</a:t>
            </a:r>
            <a:r>
              <a:rPr lang="en-US" sz="2800" dirty="0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Montserrat Classic"/>
                <a:ea typeface="HK Grotesk Light"/>
                <a:cs typeface="HK Grotesk Light"/>
                <a:sym typeface="HK Grotesk Light"/>
              </a:rPr>
              <a:t>pellentesque</a:t>
            </a:r>
            <a:endParaRPr lang="en-US"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F2401A4-D15D-AF20-C7C2-3CE594E05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rgbClr val="003A5D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blue and orange text on a black background&#10;&#10;AI-generated content may be incorrect.">
            <a:extLst>
              <a:ext uri="{FF2B5EF4-FFF2-40B4-BE49-F238E27FC236}">
                <a16:creationId xmlns:a16="http://schemas.microsoft.com/office/drawing/2014/main" id="{331838F3-AEA6-BC8C-82A6-02EE8765F9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0997" y="9157833"/>
            <a:ext cx="1424762" cy="81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59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Content Slide with Large Imag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">
            <a:extLst>
              <a:ext uri="{FF2B5EF4-FFF2-40B4-BE49-F238E27FC236}">
                <a16:creationId xmlns:a16="http://schemas.microsoft.com/office/drawing/2014/main" id="{9C4C52C4-3359-6B2E-5A68-F2CA076701F1}"/>
              </a:ext>
            </a:extLst>
          </p:cNvPr>
          <p:cNvGrpSpPr/>
          <p:nvPr userDrawn="1"/>
        </p:nvGrpSpPr>
        <p:grpSpPr>
          <a:xfrm>
            <a:off x="0" y="0"/>
            <a:ext cx="8936860" cy="10286781"/>
            <a:chOff x="0" y="0"/>
            <a:chExt cx="3163710" cy="2709276"/>
          </a:xfrm>
        </p:grpSpPr>
        <p:sp>
          <p:nvSpPr>
            <p:cNvPr id="30" name="Freeform 3">
              <a:extLst>
                <a:ext uri="{FF2B5EF4-FFF2-40B4-BE49-F238E27FC236}">
                  <a16:creationId xmlns:a16="http://schemas.microsoft.com/office/drawing/2014/main" id="{51CED67A-227A-8DEA-54CD-62DAD5053B48}"/>
                </a:ext>
              </a:extLst>
            </p:cNvPr>
            <p:cNvSpPr/>
            <p:nvPr/>
          </p:nvSpPr>
          <p:spPr>
            <a:xfrm>
              <a:off x="0" y="0"/>
              <a:ext cx="3163710" cy="2709276"/>
            </a:xfrm>
            <a:custGeom>
              <a:avLst/>
              <a:gdLst/>
              <a:ahLst/>
              <a:cxnLst/>
              <a:rect l="l" t="t" r="r" b="b"/>
              <a:pathLst>
                <a:path w="3163710" h="2709276">
                  <a:moveTo>
                    <a:pt x="32870" y="0"/>
                  </a:moveTo>
                  <a:lnTo>
                    <a:pt x="3130840" y="0"/>
                  </a:lnTo>
                  <a:cubicBezTo>
                    <a:pt x="3148993" y="0"/>
                    <a:pt x="3163710" y="14716"/>
                    <a:pt x="3163710" y="32870"/>
                  </a:cubicBezTo>
                  <a:lnTo>
                    <a:pt x="3163710" y="2676406"/>
                  </a:lnTo>
                  <a:cubicBezTo>
                    <a:pt x="3163710" y="2685123"/>
                    <a:pt x="3160247" y="2693484"/>
                    <a:pt x="3154082" y="2699648"/>
                  </a:cubicBezTo>
                  <a:cubicBezTo>
                    <a:pt x="3147918" y="2705813"/>
                    <a:pt x="3139558" y="2709276"/>
                    <a:pt x="3130840" y="2709276"/>
                  </a:cubicBezTo>
                  <a:lnTo>
                    <a:pt x="32870" y="2709276"/>
                  </a:lnTo>
                  <a:cubicBezTo>
                    <a:pt x="14716" y="2709276"/>
                    <a:pt x="0" y="2694559"/>
                    <a:pt x="0" y="2676406"/>
                  </a:cubicBezTo>
                  <a:lnTo>
                    <a:pt x="0" y="32870"/>
                  </a:lnTo>
                  <a:cubicBezTo>
                    <a:pt x="0" y="14716"/>
                    <a:pt x="14716" y="0"/>
                    <a:pt x="3287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4">
              <a:extLst>
                <a:ext uri="{FF2B5EF4-FFF2-40B4-BE49-F238E27FC236}">
                  <a16:creationId xmlns:a16="http://schemas.microsoft.com/office/drawing/2014/main" id="{2D793AF8-17BD-E3F5-D218-B71F2ADBFA37}"/>
                </a:ext>
              </a:extLst>
            </p:cNvPr>
            <p:cNvSpPr txBox="1"/>
            <p:nvPr/>
          </p:nvSpPr>
          <p:spPr>
            <a:xfrm>
              <a:off x="0" y="-38100"/>
              <a:ext cx="3163710" cy="27473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E2A1B35-F136-5040-54A4-2CE2BA8FA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75115" y="1222960"/>
            <a:ext cx="6410533" cy="7696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052679-44C5-673A-C90E-578A55A2F6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19402" y="3870910"/>
            <a:ext cx="5897563" cy="2400300"/>
          </a:xfrm>
          <a:prstGeom prst="rect">
            <a:avLst/>
          </a:prstGeom>
        </p:spPr>
        <p:txBody>
          <a:bodyPr anchor="t"/>
          <a:lstStyle>
            <a:lvl1pPr>
              <a:defRPr sz="2800" i="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Quote from someone here. Lorum ipsum, lorum ipsum.  Then more lorum ipsum.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555A7D-C51F-1EB1-48C4-AF15C7FA1C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027285" y="1714500"/>
            <a:ext cx="5096027" cy="1371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cap="all" baseline="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/>
              <a:t>SLIDE WITH CIRCLE/SQUARE IMAGE AND HEADER, LONG TEXT AND SMILE </a:t>
            </a:r>
          </a:p>
        </p:txBody>
      </p:sp>
      <p:sp>
        <p:nvSpPr>
          <p:cNvPr id="28" name="Text Placeholder 45">
            <a:extLst>
              <a:ext uri="{FF2B5EF4-FFF2-40B4-BE49-F238E27FC236}">
                <a16:creationId xmlns:a16="http://schemas.microsoft.com/office/drawing/2014/main" id="{0806068D-587B-A342-B411-3B3DF1FCBE2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27812" y="8795390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7E0EFFF6-973D-1858-EA13-98F878056C19}"/>
              </a:ext>
            </a:extLst>
          </p:cNvPr>
          <p:cNvSpPr/>
          <p:nvPr userDrawn="1"/>
        </p:nvSpPr>
        <p:spPr>
          <a:xfrm rot="1942697">
            <a:off x="13621286" y="-612859"/>
            <a:ext cx="7849710" cy="3063567"/>
          </a:xfrm>
          <a:custGeom>
            <a:avLst/>
            <a:gdLst/>
            <a:ahLst/>
            <a:cxnLst/>
            <a:rect l="l" t="t" r="r" b="b"/>
            <a:pathLst>
              <a:path w="11040788" h="4308974">
                <a:moveTo>
                  <a:pt x="0" y="0"/>
                </a:moveTo>
                <a:lnTo>
                  <a:pt x="11040788" y="0"/>
                </a:lnTo>
                <a:lnTo>
                  <a:pt x="11040788" y="4308975"/>
                </a:lnTo>
                <a:lnTo>
                  <a:pt x="0" y="43089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3" name="Slide Number Placeholder 3">
            <a:extLst>
              <a:ext uri="{FF2B5EF4-FFF2-40B4-BE49-F238E27FC236}">
                <a16:creationId xmlns:a16="http://schemas.microsoft.com/office/drawing/2014/main" id="{F7AAF590-B68B-C6A4-2C0B-4E873DD64C3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black and white logo&#10;&#10;AI-generated content may be incorrect.">
            <a:extLst>
              <a:ext uri="{FF2B5EF4-FFF2-40B4-BE49-F238E27FC236}">
                <a16:creationId xmlns:a16="http://schemas.microsoft.com/office/drawing/2014/main" id="{2EB97107-03B5-E251-4760-1966A5F413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06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Thank You Ending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>
            <a:extLst>
              <a:ext uri="{FF2B5EF4-FFF2-40B4-BE49-F238E27FC236}">
                <a16:creationId xmlns:a16="http://schemas.microsoft.com/office/drawing/2014/main" id="{3123651D-C3B6-680A-F452-E3586B536C53}"/>
              </a:ext>
            </a:extLst>
          </p:cNvPr>
          <p:cNvSpPr/>
          <p:nvPr userDrawn="1"/>
        </p:nvSpPr>
        <p:spPr>
          <a:xfrm>
            <a:off x="5339583" y="1511094"/>
            <a:ext cx="7608835" cy="2969559"/>
          </a:xfrm>
          <a:custGeom>
            <a:avLst/>
            <a:gdLst/>
            <a:ahLst/>
            <a:cxnLst/>
            <a:rect l="l" t="t" r="r" b="b"/>
            <a:pathLst>
              <a:path w="7608835" h="2969559">
                <a:moveTo>
                  <a:pt x="0" y="0"/>
                </a:moveTo>
                <a:lnTo>
                  <a:pt x="7608834" y="0"/>
                </a:lnTo>
                <a:lnTo>
                  <a:pt x="7608834" y="2969559"/>
                </a:lnTo>
                <a:lnTo>
                  <a:pt x="0" y="29695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C3B527-3DD0-6DE5-E63D-95D1CA88F5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3923" y="5115832"/>
            <a:ext cx="10580153" cy="2460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829139-634F-57F1-B010-E3C41F75B6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177" y="8211636"/>
            <a:ext cx="13825646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17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A_Stats Slide Yellow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DBACBDA3-A3DE-4D15-9A6F-524968CC6A59}"/>
              </a:ext>
            </a:extLst>
          </p:cNvPr>
          <p:cNvGrpSpPr/>
          <p:nvPr userDrawn="1"/>
        </p:nvGrpSpPr>
        <p:grpSpPr>
          <a:xfrm>
            <a:off x="1341576" y="3230803"/>
            <a:ext cx="4676955" cy="4676955"/>
            <a:chOff x="0" y="0"/>
            <a:chExt cx="812800" cy="81280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088A8073-B3F0-88E9-D04E-684B0BC37D0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BE0448E4-D9A2-C0C8-0AFE-7C5AB8BD622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grpSp>
        <p:nvGrpSpPr>
          <p:cNvPr id="21" name="Group 7">
            <a:extLst>
              <a:ext uri="{FF2B5EF4-FFF2-40B4-BE49-F238E27FC236}">
                <a16:creationId xmlns:a16="http://schemas.microsoft.com/office/drawing/2014/main" id="{B6868736-8E0E-DBD4-2EAD-058429905685}"/>
              </a:ext>
            </a:extLst>
          </p:cNvPr>
          <p:cNvGrpSpPr/>
          <p:nvPr userDrawn="1"/>
        </p:nvGrpSpPr>
        <p:grpSpPr>
          <a:xfrm>
            <a:off x="6805522" y="3243945"/>
            <a:ext cx="4676955" cy="4676955"/>
            <a:chOff x="0" y="0"/>
            <a:chExt cx="812800" cy="812800"/>
          </a:xfrm>
        </p:grpSpPr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C69ABEC-B3A7-82A1-F388-C605D10804D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 dirty="0"/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id="{C386F87C-0D7F-A23E-FC4D-7FED2133B2F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grpSp>
        <p:nvGrpSpPr>
          <p:cNvPr id="24" name="Group 10">
            <a:extLst>
              <a:ext uri="{FF2B5EF4-FFF2-40B4-BE49-F238E27FC236}">
                <a16:creationId xmlns:a16="http://schemas.microsoft.com/office/drawing/2014/main" id="{BD8EDF55-93FC-751D-0DA3-A74C397CCC5D}"/>
              </a:ext>
            </a:extLst>
          </p:cNvPr>
          <p:cNvGrpSpPr/>
          <p:nvPr userDrawn="1"/>
        </p:nvGrpSpPr>
        <p:grpSpPr>
          <a:xfrm>
            <a:off x="12269469" y="3243945"/>
            <a:ext cx="4676955" cy="4676955"/>
            <a:chOff x="0" y="0"/>
            <a:chExt cx="812800" cy="812800"/>
          </a:xfrm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7E45A2C-AA30-D171-2D52-A6574FB92A2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3A5D"/>
            </a:solidFill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6" name="TextBox 12">
              <a:extLst>
                <a:ext uri="{FF2B5EF4-FFF2-40B4-BE49-F238E27FC236}">
                  <a16:creationId xmlns:a16="http://schemas.microsoft.com/office/drawing/2014/main" id="{522EB3E9-4D8A-FBEF-7094-2FB8B63CC3C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9"/>
                </a:lnSpc>
              </a:pPr>
              <a:endParaRPr/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7688807-A744-CEC2-89E6-613C3B20B4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4425266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3180F7-950E-1C8D-34B5-529ED21CFE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43985" y="61079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7D87F-5B79-ED9C-C39E-8E74DAB1F7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398355"/>
            <a:ext cx="124968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 dirty="0"/>
              <a:t>Stats or call outs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DBF65960-8097-F740-DCE2-260DA8581D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28251" y="4369201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5E7ACE8E-6F1F-A7F2-2C0D-36E2AF1763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707934" y="59555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70CD144-D4ED-9145-2964-A0E139D8279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74555" y="4369201"/>
            <a:ext cx="4393979" cy="111283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53FC83C3-DDFA-9F13-F647-5EBBF86AFAD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780040" y="5955559"/>
            <a:ext cx="3800027" cy="784830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buNone/>
              <a:defRPr sz="50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E2925C2-BA83-96F0-B530-7A67FBE1E7A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6507960" y="9428622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75824B-A023-6F8F-0037-B409049941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830" y="9358876"/>
            <a:ext cx="5092115" cy="61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14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ment Break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2D44A-CC0E-5913-4811-ABAC61F979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38600" y="3924300"/>
            <a:ext cx="7391400" cy="259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000" cap="all" baseline="0">
                <a:solidFill>
                  <a:schemeClr val="bg1"/>
                </a:solidFill>
                <a:latin typeface="Montserrat Bold" panose="000008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black and white logo&#10;&#10;AI-generated content may be incorrect.">
            <a:extLst>
              <a:ext uri="{FF2B5EF4-FFF2-40B4-BE49-F238E27FC236}">
                <a16:creationId xmlns:a16="http://schemas.microsoft.com/office/drawing/2014/main" id="{6625CA33-2087-C3BF-4EFA-8CE949CEB7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11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Dat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0"/>
            <a:ext cx="14006983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Two column for stats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DF696C-BDEA-E122-B171-C336D37C5B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6775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ED4147-42C3-2AE9-6055-08D1A9DF42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34766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4A5F45D-5673-0537-6244-E74D45345E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6775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85E70071-34F6-D605-79BD-A429809531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34766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9191272-F091-7257-B4D8-1A48547823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black and white logo&#10;&#10;AI-generated content may be incorrect.">
            <a:extLst>
              <a:ext uri="{FF2B5EF4-FFF2-40B4-BE49-F238E27FC236}">
                <a16:creationId xmlns:a16="http://schemas.microsoft.com/office/drawing/2014/main" id="{943BCB24-A541-826E-467F-2B2CF8B6D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27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Data Slide w/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0"/>
            <a:ext cx="14006983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Two column for stats divider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DF696C-BDEA-E122-B171-C336D37C5B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6775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ED4147-42C3-2AE9-6055-08D1A9DF42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34766" y="6339650"/>
            <a:ext cx="3238500" cy="1447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3pPr>
            <a:lvl4pPr marL="13716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4pPr>
            <a:lvl5pPr marL="1828800" indent="0">
              <a:buNone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4A5F45D-5673-0537-6244-E74D45345E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6775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 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85E70071-34F6-D605-79BD-A429809531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34766" y="5086695"/>
            <a:ext cx="3733800" cy="838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cap="all" baseline="0">
                <a:solidFill>
                  <a:srgbClr val="FFC844"/>
                </a:solidFill>
                <a:latin typeface="Montserrat Medium" panose="00000600000000000000" pitchFamily="2" charset="0"/>
              </a:defRPr>
            </a:lvl1pPr>
          </a:lstStyle>
          <a:p>
            <a:pPr lvl="0"/>
            <a:r>
              <a:rPr lang="en-US" dirty="0"/>
              <a:t>XX%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9191272-F091-7257-B4D8-1A48547823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2F9247-D1D3-FF22-09EB-B9F600566A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5799" y="3162300"/>
            <a:ext cx="61722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9F6114E-910E-9587-485C-514C341DE8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326745" y="3156284"/>
            <a:ext cx="61722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6294CD-1DF8-76BD-7C6C-2E96AB0E8243}"/>
              </a:ext>
            </a:extLst>
          </p:cNvPr>
          <p:cNvCxnSpPr/>
          <p:nvPr userDrawn="1"/>
        </p:nvCxnSpPr>
        <p:spPr>
          <a:xfrm>
            <a:off x="8001000" y="3156284"/>
            <a:ext cx="0" cy="618479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4" name="Picture 3" descr="A black and white logo&#10;&#10;AI-generated content may be incorrect.">
            <a:extLst>
              <a:ext uri="{FF2B5EF4-FFF2-40B4-BE49-F238E27FC236}">
                <a16:creationId xmlns:a16="http://schemas.microsoft.com/office/drawing/2014/main" id="{25281DBB-38A3-683F-4FA5-138488EB3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815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880">
          <p15:clr>
            <a:srgbClr val="FBAE40"/>
          </p15:clr>
        </p15:guide>
        <p15:guide id="2" pos="1032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>
            <a:extLst>
              <a:ext uri="{FF2B5EF4-FFF2-40B4-BE49-F238E27FC236}">
                <a16:creationId xmlns:a16="http://schemas.microsoft.com/office/drawing/2014/main" id="{83FD04B7-8554-A318-FE47-326C8B84EA8F}"/>
              </a:ext>
            </a:extLst>
          </p:cNvPr>
          <p:cNvSpPr/>
          <p:nvPr userDrawn="1"/>
        </p:nvSpPr>
        <p:spPr>
          <a:xfrm>
            <a:off x="15156638" y="0"/>
            <a:ext cx="3131362" cy="2190750"/>
          </a:xfrm>
          <a:prstGeom prst="rect">
            <a:avLst/>
          </a:prstGeom>
          <a:solidFill>
            <a:srgbClr val="FF5F00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C3062463-4D8C-B72D-A781-E98AC6A7C77B}"/>
              </a:ext>
            </a:extLst>
          </p:cNvPr>
          <p:cNvSpPr/>
          <p:nvPr userDrawn="1"/>
        </p:nvSpPr>
        <p:spPr>
          <a:xfrm>
            <a:off x="15640215" y="650189"/>
            <a:ext cx="2183930" cy="890371"/>
          </a:xfrm>
          <a:custGeom>
            <a:avLst/>
            <a:gdLst/>
            <a:ahLst/>
            <a:cxnLst/>
            <a:rect l="l" t="t" r="r" b="b"/>
            <a:pathLst>
              <a:path w="2183930" h="890371">
                <a:moveTo>
                  <a:pt x="0" y="0"/>
                </a:moveTo>
                <a:lnTo>
                  <a:pt x="2183930" y="0"/>
                </a:lnTo>
                <a:lnTo>
                  <a:pt x="2183930" y="890372"/>
                </a:lnTo>
                <a:lnTo>
                  <a:pt x="0" y="8903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163E37-08E3-13C5-0762-055E8642C5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95300"/>
            <a:ext cx="14006983" cy="1989137"/>
          </a:xfrm>
          <a:prstGeom prst="rect">
            <a:avLst/>
          </a:prstGeom>
        </p:spPr>
        <p:txBody>
          <a:bodyPr/>
          <a:lstStyle>
            <a:lvl1pPr>
              <a:defRPr sz="8000" cap="all" baseline="0"/>
            </a:lvl1pPr>
          </a:lstStyle>
          <a:p>
            <a:r>
              <a:rPr lang="en-US" dirty="0"/>
              <a:t>Slide for bullet text and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0EC0CE-7595-DF59-B257-969868B7D4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500" y="3607317"/>
            <a:ext cx="7696200" cy="129540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endParaRPr lang="en-US" sz="2000" spc="44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endParaRPr lang="en-US" sz="2000" spc="44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0"/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amet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consectetur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adipiscing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elit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sed do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eiusmod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tempor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incididunt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labore et dolore magna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. Ut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enim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ad minim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veniam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nostrud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exercitation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ullamco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laboris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nisi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ut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aliquip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ex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ea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commodo</a:t>
            </a:r>
            <a:r>
              <a:rPr lang="en-US" sz="2000" spc="44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2000" spc="44" dirty="0" err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consequat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AF3917-A328-A282-57FF-577997B9E0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34245" y="3390900"/>
            <a:ext cx="5105400" cy="5194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DA842340-7524-0F84-15A2-3B4670FFDAFF}"/>
              </a:ext>
            </a:extLst>
          </p:cNvPr>
          <p:cNvSpPr/>
          <p:nvPr userDrawn="1"/>
        </p:nvSpPr>
        <p:spPr>
          <a:xfrm>
            <a:off x="9381442" y="7080632"/>
            <a:ext cx="5611007" cy="2189852"/>
          </a:xfrm>
          <a:custGeom>
            <a:avLst/>
            <a:gdLst/>
            <a:ahLst/>
            <a:cxnLst/>
            <a:rect l="l" t="t" r="r" b="b"/>
            <a:pathLst>
              <a:path w="7481343" h="2919802">
                <a:moveTo>
                  <a:pt x="0" y="0"/>
                </a:moveTo>
                <a:lnTo>
                  <a:pt x="7481343" y="0"/>
                </a:lnTo>
                <a:lnTo>
                  <a:pt x="7481343" y="2919802"/>
                </a:lnTo>
                <a:lnTo>
                  <a:pt x="0" y="29198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 Placeholder 45">
            <a:extLst>
              <a:ext uri="{FF2B5EF4-FFF2-40B4-BE49-F238E27FC236}">
                <a16:creationId xmlns:a16="http://schemas.microsoft.com/office/drawing/2014/main" id="{F4374BC2-88A4-8BCB-90AE-0E6368BE069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997739" y="4966082"/>
            <a:ext cx="2661709" cy="9144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="1" i="1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1pPr>
            <a:lvl2pPr marL="457200" indent="0">
              <a:buNone/>
              <a:defRPr sz="1800">
                <a:solidFill>
                  <a:srgbClr val="00B0F0"/>
                </a:solidFill>
                <a:latin typeface="Aglet Slab Light" panose="020F03030302020B0203" pitchFamily="34" charset="0"/>
                <a:ea typeface="Aglet Slab Light" panose="020F03030302020B0203" pitchFamily="34" charset="0"/>
              </a:defRPr>
            </a:lvl2pPr>
            <a:lvl5pPr>
              <a:defRPr/>
            </a:lvl5pPr>
          </a:lstStyle>
          <a:p>
            <a:pPr lvl="0"/>
            <a:r>
              <a:rPr lang="en-US" dirty="0"/>
              <a:t>For circular images: &gt;Click to insert picture&gt; Select Crop&gt;Crop to Shape&gt;Select Oval</a:t>
            </a:r>
          </a:p>
          <a:p>
            <a:pPr lvl="1"/>
            <a:endParaRPr lang="en-US" dirty="0"/>
          </a:p>
          <a:p>
            <a:pPr lvl="0"/>
            <a:endParaRPr lang="en-US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7F4032C-3A44-2397-7CEE-85A23B12778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14401800" y="9429021"/>
            <a:ext cx="1600200" cy="547688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A5E05011-D85B-4E08-AFE4-3E5AB5F233F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79BD23E3-D991-2B5E-9110-E1C0C4F0C4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0" y="8879981"/>
            <a:ext cx="1905000" cy="10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836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879F6-8376-67E4-5491-AC198F691B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22A5A9-6445-471E-B420-70884A238904}" type="datetime1">
              <a:rPr lang="en-US" smtClean="0"/>
              <a:t>8/26/2025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A7A8F-5B55-4593-874C-8FDF3E19D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05011-D85B-4E08-AFE4-3E5AB5F23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9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52" r:id="rId2"/>
    <p:sldLayoutId id="2147483719" r:id="rId3"/>
    <p:sldLayoutId id="2147483720" r:id="rId4"/>
    <p:sldLayoutId id="2147483721" r:id="rId5"/>
    <p:sldLayoutId id="2147483753" r:id="rId6"/>
    <p:sldLayoutId id="2147483749" r:id="rId7"/>
    <p:sldLayoutId id="2147483750" r:id="rId8"/>
    <p:sldLayoutId id="2147483751" r:id="rId9"/>
    <p:sldLayoutId id="2147483723" r:id="rId10"/>
    <p:sldLayoutId id="2147483748" r:id="rId11"/>
    <p:sldLayoutId id="2147483729" r:id="rId12"/>
    <p:sldLayoutId id="2147483730" r:id="rId13"/>
    <p:sldLayoutId id="2147483742" r:id="rId14"/>
    <p:sldLayoutId id="2147483733" r:id="rId15"/>
    <p:sldLayoutId id="2147483744" r:id="rId16"/>
    <p:sldLayoutId id="2147483756" r:id="rId17"/>
    <p:sldLayoutId id="2147483755" r:id="rId18"/>
    <p:sldLayoutId id="2147483738" r:id="rId19"/>
    <p:sldLayoutId id="2147483739" r:id="rId20"/>
    <p:sldLayoutId id="2147483740" r:id="rId21"/>
    <p:sldLayoutId id="2147483732" r:id="rId22"/>
    <p:sldLayoutId id="2147483726" r:id="rId23"/>
    <p:sldLayoutId id="2147483734" r:id="rId24"/>
    <p:sldLayoutId id="2147483743" r:id="rId25"/>
    <p:sldLayoutId id="2147483745" r:id="rId26"/>
    <p:sldLayoutId id="2147483757" r:id="rId27"/>
    <p:sldLayoutId id="2147483758" r:id="rId28"/>
    <p:sldLayoutId id="2147483724" r:id="rId29"/>
    <p:sldLayoutId id="2147483759" r:id="rId30"/>
    <p:sldLayoutId id="2147483728" r:id="rId31"/>
    <p:sldLayoutId id="2147483725" r:id="rId32"/>
    <p:sldLayoutId id="2147483727" r:id="rId33"/>
    <p:sldLayoutId id="2147483754" r:id="rId34"/>
    <p:sldLayoutId id="2147483710" r:id="rId35"/>
    <p:sldLayoutId id="2147483731" r:id="rId36"/>
    <p:sldLayoutId id="2147483747" r:id="rId37"/>
    <p:sldLayoutId id="2147483746" r:id="rId38"/>
    <p:sldLayoutId id="2147483722" r:id="rId39"/>
    <p:sldLayoutId id="2147483736" r:id="rId4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0000" kern="1200">
          <a:solidFill>
            <a:schemeClr val="bg1"/>
          </a:solidFill>
          <a:latin typeface="Montserrat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7BC754-78F8-EB68-00E3-4CFEEBC691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909F2D-EEA2-30EE-567C-506AEDE72C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2AF1D4-8FC2-838A-1659-9951DB8C5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5E03B6-02D3-1CEE-894A-1B9F41BC5D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C12834-3054-CB8C-3D35-0888F4A243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7BC4B7D-1522-7FC8-DD8C-3308B982745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21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273E8-FE8F-36C6-E11C-1AA2CEC42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AB613-3B5B-CC74-5A73-FC7FABCA4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8F2D41-76F8-17C4-4B13-01EFCD9E9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B9AFB4-3198-0815-161B-039AF7A9C5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A1AC83C-881C-BC92-1F41-05101C66E0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32716AB-2106-360A-4733-1B9D9BA07E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01583F-D24A-AAED-F71A-E81309C893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C900B7B-586B-BA21-7BE7-08CCF890D0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B8011BA-DC62-DA23-5B8F-3C8CBE30C3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D2A4334-EA45-0C25-0604-EDD662E5BBC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63E17F7-ABA9-EDCE-8E0C-C2164F8E6B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63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51A90-E709-1BB3-AD68-3611F01B1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BE161-68DD-4C94-B47E-D2317C45A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FFC968-3424-F141-2FBC-24448F93AD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1A0842-8925-B9CE-8F84-6E9D157374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0D7D2E8-CF0C-E668-9AE8-5E244A1BBA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5B24F0-EC36-E8BB-D6A2-50F3C9E681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A999497-1AFE-EEC4-86B1-8A605E4336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7F059B4-AE03-17E4-4192-4A9F31D8BF6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4C6AB9C-4592-9072-15EB-EE13C07DF4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3B0483C-F353-2B42-F77C-233EBB2A19F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83C8CC-C8B4-980D-1C9A-12781B0C7E1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54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2CC66-EBB1-4FF0-E2FF-C37179284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9F6F06-BDE1-B39D-E67A-9FE414FAA7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62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B8EA6-B5B2-51BB-E4C0-3B4510632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31153A9-007E-EC78-01AD-820E389922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F26436E-8479-8465-B241-B9812E9C37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3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B58CC-0ADB-1BEA-387F-CD48441F2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1B2DE2-B7AC-09E7-BA57-323E75B506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38DF7-1D81-8B55-3287-B8F0F328C57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27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4EBB9-C4A5-9887-9ACB-FD178A01E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166874-21EF-B31A-17C1-A10A92BA6E7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E3CE4D-8817-8625-EFE4-F3123F76A89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62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C3BE8-AE58-F815-B1E3-297D399C4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9849F5-E5A3-8771-3BB2-0701780398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A3CE45-F78A-3B0E-99E2-F96836F8E90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80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CC7CB-D193-EBF2-5A04-04EF5FCD2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0A9DA6-F00B-5C35-11BA-8E9C518879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564BF6-9F79-B6BF-208A-847D0DF6BC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42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53DD1-9DF3-8FC8-436E-DE51A7A9C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B10EF98-06FF-281B-E008-18B5D239EA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19EC2A-B648-87BB-2C6A-812F7E998F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07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C32F7-8E29-DC61-7034-0542386A0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B1AF3C2-3F7F-F16A-274E-8831C381A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EB96F2-917A-783F-5C69-10073457B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C32018-A030-5051-5673-0010923BC2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ADDBE0-89CC-69A7-58AF-4D0D68240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1ECA75A-5D03-EA93-6718-5A094F7071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24A70C8-102B-7F8A-7A5B-60B1FBD704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D2CA7-4668-CA33-007D-AEE9B52090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D6149FE-7BEC-999E-9733-EFB8F1DA3F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00D3DF6-0814-1E5F-DE6A-F2B043F9F0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AD4EC9-026C-38B4-4B94-0BE5FD79F2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9786264-F095-509F-69CA-17FEADF18E6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F7CC535-53AC-105F-2E4D-B1125ADCF97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6687800" y="9429750"/>
            <a:ext cx="1600200" cy="547688"/>
          </a:xfrm>
        </p:spPr>
        <p:txBody>
          <a:bodyPr/>
          <a:lstStyle/>
          <a:p>
            <a:fld id="{A5E05011-D85B-4E08-AFE4-3E5AB5F233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57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81981-BD81-2873-8638-216102402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968C67-E152-7713-3F1F-A567D7AB0D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3C76AED-6540-0CC8-2F2F-61F4F6FC04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3D72B68-ACB5-B4B5-15A1-999BFBF9F2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28356-D465-4540-A615-C162A16BA8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72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FFC62-41C1-59AC-CF20-1651BADEE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A6BDD1-DBAB-15B4-4C80-B424A795FE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554A943-8F1E-AD08-2B9B-E2E2DB76E0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1CA87C-FC4F-2FF3-5492-2180B72312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D36275F-5356-27B1-A223-193EB8745B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696182-C754-96E0-785E-A4314D486B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880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8AACF-DE21-8E87-E1AC-7731FC56F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0D7AE-ACE7-C7FD-4594-44D099AE9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9BC76C-0BC0-34D5-7DC4-0E7732D2D5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3454080-E67B-0B9C-4E3E-03831DFC01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687992E-C897-DD3F-FC09-78DB79C2E7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DF59992-41C3-B8C3-3FE2-6AD0C2D01E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5B0654-336C-4F51-A087-942783DBDA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0CA5075-38BD-3A0B-FE3E-434F814A61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77940B1-5CAA-4179-A57B-823E52FBE29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FBDD29E-2247-8DDE-48FF-DBA7CCBFCD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67C9BB7-AE7E-84A8-02F0-021CF82B49E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48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D2286-F964-F69D-404E-EEDF7D0FE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FF45BF-9D06-34FC-E990-5CE0835D2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A6FE82-CC56-95D6-5454-DF4439815FD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83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F1F3B-339D-0591-BEB3-B9B51FF04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FD103F-1299-9096-AA0F-0B76AEC2C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94866B3-C447-ACAD-0047-5F0280208A0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249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E4CB2-7104-0A2B-17EF-73E3E09D5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A8776-8AB3-CEBD-C6DF-E975E98C0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B4EDF3-C0A2-CBC9-A93B-FFBC38F9522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97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FB8D6-94AE-56CF-D118-419C4C0A9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47415B-96DF-8850-9525-E44A541C3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4E38AE-6DEC-A854-A108-FBAD32A146D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60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9046F-0B78-4BCD-3B8F-242884716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E08E5D-F524-A85A-30F3-1B1B24F9A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BACA42-E546-24DF-3782-CF102A3C5C8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3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32529-E2F4-9E81-0BAC-CDBD114B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832DE5-AF35-9D7D-ED30-02CDF96A3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AE5AA7-49BE-7487-CA3D-2049E45D97E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67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31663-C8AF-C062-F4C5-AF0874415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F03539-C0F5-CAD6-83A2-07DFEC9E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4F39B10A-F9C2-144E-FAB7-8940EE438E0B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424860-F0F5-D3C2-CC9D-D4FAC3BE70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A51D43-B73B-D837-99E2-5283CAB950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452FF39-0685-35BE-8FC2-4A443C7C1D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943A7-BF33-5A2B-07CC-D56D3702B8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184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DB5AD-2808-A4E2-6C19-58B042575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A6E630-C660-ECCC-6913-178D53713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093F83-722C-5609-02E3-4852EB977A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D6044D-A6E0-98C4-86B8-0663D672E5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93450E1-D6C8-978D-37F2-509AD107C1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D2E707A-210F-F45E-F638-E28B6410B2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5554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A7CB5-6F92-5CDC-3EE9-4792E6C4B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1A8F-B025-9E48-097D-BBFE3D65A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3A4674AF-E9B7-6792-31C3-3E40640CF01A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836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B5E76-1484-24DE-3499-97D107E42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1623A9-C26C-6563-F8CB-BE44C0786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94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22B1B-939B-F29A-7919-374E3022A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C16DA8-E795-317A-8CC7-FFF6B96D4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0F8F8E58-2820-D0FD-63BC-3E93F207BC6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64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8634E-D94C-CD6B-AA6C-30AB29DA8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5ACFF4-1614-9F60-98C0-9EDFF72AEA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1D3BA-2E3C-B1BC-90F0-E5DD485882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D2EB6B-7079-FA86-0131-D5AA215754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201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62F36-3960-4C55-050E-259A73228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7EC6AB-0A45-037E-C91A-58DB3883A1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8AF988-6E5F-0DD5-E680-0CDC8B0C22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5842C04-7E28-38FD-DAF9-735E1DAAAF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3F4305B-A1C9-3E7B-800F-353073F383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DAC797-98D8-5E44-A284-67034E0C97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9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D4CFA-DBD6-9CC2-4D21-F1C543B18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3B324A-C428-AE67-E8C0-2BB3AC531F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0D768-458C-9C56-9828-0D579AEA43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A473AE-B51F-8666-2534-FF4F4FFA153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7DEC53-93E5-868A-BE1A-9D9FD66D79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59DD33-9C06-2A92-33FE-9F8BD8F7E1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9B8FE0-C3C5-E5DB-20EA-B75D977699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CAADE1-25BC-59B3-6987-06FA94C886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610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80A0E-E866-C2AA-E82C-FDBFB2112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16A9C0-C974-1D05-55CA-10EEFBB9D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3BB3E2-6C2B-E22D-F08E-10D9AFDEBB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56767A4-1CA9-000B-1749-77E37B3D36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BDB8E3B-811B-2966-2B78-8786399B554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38FB47C-D0D8-BEAB-65EF-024FE51E85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8BB722D-0EF6-2D67-3438-70F176CC5A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66E80F1-33E4-69C2-620D-5840ADF672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A24746B-564F-5D75-48C4-329C8AE290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C05111B-6849-CD21-E737-C66D1C8C41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400B020-222F-1DC6-B043-F51A7E87142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E4C0598-D313-C73D-F70F-B9CECB95943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7503682-CC8D-E1C2-B50D-AA1EAE28B8C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EBD3D9A-763F-2ED0-F090-2944512096E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0A9D28-7F53-85AA-0327-B6F9EFD027E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555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E7F28-D8B2-CA41-8783-E784AEE02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2A257B-2B19-F3F5-3250-DA1038D4A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27E69A-F3E7-6A20-DBA1-0A13507EC4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EC65EB2-DE4E-2FB1-707B-50F8CA63AF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2391003-8C82-1572-AF5B-FE661C95F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25B4F94-0C37-3133-54DB-B4FAAE93F5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381A158-0170-DF2A-27B8-4AA8FB1632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619CC4-13D0-7C24-0007-0EEFDB3C64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4B2AC6-D89C-2E60-207E-CA0746004BF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5844944-AE59-A39E-0AB8-C98D205F16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9C539B-2BEB-F147-0561-43211FD395A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285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6AA7E-F29C-0351-6685-38E872A23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C758CF-8D31-76D5-38D1-454941649E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3E9A07-4B45-5523-4BA5-B2D073FF16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98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DB1394-0AAC-F942-3364-DF095922D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76183E6-E5D7-6B8A-74CC-0FFE2ADDE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141D662-BE7E-DC4B-D018-1B9B27419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EF3C49A-1002-7F43-244E-CBBCA02810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94E23F0-4443-809A-58F8-82EF3DE34E2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047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2996E-B254-A522-9403-B2C75EEA8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0E49F-101A-482D-E0D5-C8DC9C4B8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46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B57A621-DE88-5B7C-7E49-24BABBB722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1FAC572-C4FF-957E-D903-6A95BC56F7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0859713-A866-4F43-6408-736496FBDF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2655D56-E318-1E6D-CCB0-E178BA1FE1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8C0C8CC-5B18-D874-F9D6-5954D6094F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B5665B1-9B84-F2DD-5FA2-BEF09682901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6408E9B-485D-3203-441F-DA0BA279737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A3A68AA-370E-95AB-F5C2-C63EEEEE1FD4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5E05011-D85B-4E08-AFE4-3E5AB5F233F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5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6A96680-D0AF-9E2A-B5A9-875A6261D1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4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5CC38-7427-F02E-ED37-2AC9F92CF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18041DAC-89EE-E9A5-32D2-D121198FB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ADCC8F7-9B3E-F21F-032F-6CF6638EBE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719E273-151A-7305-732E-49CBA9C56F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37601DE-004E-9E9B-CB02-56A856E6FD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C9C9281-31C0-0883-07D4-9A3829C620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3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30ACA-D976-FD19-FCC0-EBFAA310B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1765415-9565-4722-23C0-7524F1F7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78AA061-05AC-EE04-CE77-6CD815697F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64D18E-CC56-0F33-922A-11C6F0F03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8BC9929-3403-1F82-DE08-BD9CC01518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06778E-3E7B-F13C-C91E-B69FFBC676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098B8DF-0D10-2255-C3A3-BF739924D0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9A7157F-55C9-4423-9BA5-366E49ADBB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71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565174-2A60-31D1-254E-B7F11EA79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2B2C8CAE-FAB8-0630-E8D7-4C3AF0BC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70C4BB2-C9A5-81C9-7DB1-EF7CADB4FA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1D2BFE4-14FB-D5BA-5A7E-7145E6867E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08A0542-67A1-9A5D-793C-AEB2D4A701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44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Custom Design">
  <a:themeElements>
    <a:clrScheme name="Table">
      <a:dk1>
        <a:srgbClr val="003A5D"/>
      </a:dk1>
      <a:lt1>
        <a:srgbClr val="FFFFFF"/>
      </a:lt1>
      <a:dk2>
        <a:srgbClr val="0070C0"/>
      </a:dk2>
      <a:lt2>
        <a:srgbClr val="E97132"/>
      </a:lt2>
      <a:accent1>
        <a:srgbClr val="0070C0"/>
      </a:accent1>
      <a:accent2>
        <a:srgbClr val="E97132"/>
      </a:accent2>
      <a:accent3>
        <a:srgbClr val="7030A0"/>
      </a:accent3>
      <a:accent4>
        <a:srgbClr val="003A5D"/>
      </a:accent4>
      <a:accent5>
        <a:srgbClr val="FFC000"/>
      </a:accent5>
      <a:accent6>
        <a:srgbClr val="FFFFFF"/>
      </a:accent6>
      <a:hlink>
        <a:srgbClr val="0070C0"/>
      </a:hlink>
      <a:folHlink>
        <a:srgbClr val="003A5D"/>
      </a:folHlink>
    </a:clrScheme>
    <a:fontScheme name="Custom 1">
      <a:majorFont>
        <a:latin typeface="Montserrat 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 Brand Template CIEE BridgeUSA_v3" id="{8C3CFF72-5A36-4BC6-AD16-55E37563EED0}" vid="{1B0E7FD4-A1F6-43F6-8E18-B9BE461D76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286DD3F4A53B42A0C52A591CAEF7C9" ma:contentTypeVersion="10" ma:contentTypeDescription="Create a new document." ma:contentTypeScope="" ma:versionID="53f8b1cbb3b02da9e8e2c45a15d5ae0b">
  <xsd:schema xmlns:xsd="http://www.w3.org/2001/XMLSchema" xmlns:xs="http://www.w3.org/2001/XMLSchema" xmlns:p="http://schemas.microsoft.com/office/2006/metadata/properties" xmlns:ns2="6146a5c9-0c43-4182-aec4-1ff263abc03b" targetNamespace="http://schemas.microsoft.com/office/2006/metadata/properties" ma:root="true" ma:fieldsID="0a86908042526dda6fb56c2d816d129b" ns2:_="">
    <xsd:import namespace="6146a5c9-0c43-4182-aec4-1ff263abc0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46a5c9-0c43-4182-aec4-1ff263abc0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04d29bf-3ab1-4633-9198-df4f478a9f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46a5c9-0c43-4182-aec4-1ff263abc03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149383-0C08-4FA8-A658-15141BBD84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A7B484-0C01-4198-8D99-2ED150031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46a5c9-0c43-4182-aec4-1ff263abc0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B41E23-DD2D-442E-A107-A38E3C749DE9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6146a5c9-0c43-4182-aec4-1ff263abc03b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2025 Brand Template CIEE BridgeUSA_v3</Template>
  <TotalTime>8</TotalTime>
  <Words>5</Words>
  <Application>Microsoft Office PowerPoint</Application>
  <PresentationFormat>Custom</PresentationFormat>
  <Paragraphs>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Aglet Slab</vt:lpstr>
      <vt:lpstr>Aglet Slab Light</vt:lpstr>
      <vt:lpstr>Montserrat Bold</vt:lpstr>
      <vt:lpstr>Aptos</vt:lpstr>
      <vt:lpstr>Montserrat SemiBold</vt:lpstr>
      <vt:lpstr>Montserrat Classic</vt:lpstr>
      <vt:lpstr>Montserrat</vt:lpstr>
      <vt:lpstr>Montserrat Medium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 Geraci</dc:creator>
  <cp:lastModifiedBy>Luci Geraci</cp:lastModifiedBy>
  <cp:revision>1</cp:revision>
  <dcterms:created xsi:type="dcterms:W3CDTF">2025-08-26T18:50:53Z</dcterms:created>
  <dcterms:modified xsi:type="dcterms:W3CDTF">2025-08-26T18:59:16Z</dcterms:modified>
  <dc:identifier>DAGi8jk_TI0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0x01010043286DD3F4A53B42A0C52A591CAEF7C9</vt:lpwstr>
  </property>
</Properties>
</file>