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6" r:id="rId4"/>
  </p:sldMasterIdLst>
  <p:notesMasterIdLst>
    <p:notesMasterId r:id="rId49"/>
  </p:notesMasterIdLst>
  <p:handoutMasterIdLst>
    <p:handoutMasterId r:id="rId50"/>
  </p:handoutMasterIdLst>
  <p:sldIdLst>
    <p:sldId id="294" r:id="rId5"/>
    <p:sldId id="295" r:id="rId6"/>
    <p:sldId id="258" r:id="rId7"/>
    <p:sldId id="259" r:id="rId8"/>
    <p:sldId id="298" r:id="rId9"/>
    <p:sldId id="312" r:id="rId10"/>
    <p:sldId id="313" r:id="rId11"/>
    <p:sldId id="314" r:id="rId12"/>
    <p:sldId id="299" r:id="rId13"/>
    <p:sldId id="291" r:id="rId14"/>
    <p:sldId id="300" r:id="rId15"/>
    <p:sldId id="310" r:id="rId16"/>
    <p:sldId id="324" r:id="rId17"/>
    <p:sldId id="288" r:id="rId18"/>
    <p:sldId id="296" r:id="rId19"/>
    <p:sldId id="275" r:id="rId20"/>
    <p:sldId id="311" r:id="rId21"/>
    <p:sldId id="302" r:id="rId22"/>
    <p:sldId id="303" r:id="rId23"/>
    <p:sldId id="304" r:id="rId24"/>
    <p:sldId id="292" r:id="rId25"/>
    <p:sldId id="305" r:id="rId26"/>
    <p:sldId id="306" r:id="rId27"/>
    <p:sldId id="307" r:id="rId28"/>
    <p:sldId id="290" r:id="rId29"/>
    <p:sldId id="308" r:id="rId30"/>
    <p:sldId id="274" r:id="rId31"/>
    <p:sldId id="297" r:id="rId32"/>
    <p:sldId id="309" r:id="rId33"/>
    <p:sldId id="277" r:id="rId34"/>
    <p:sldId id="278" r:id="rId35"/>
    <p:sldId id="279" r:id="rId36"/>
    <p:sldId id="315" r:id="rId37"/>
    <p:sldId id="316" r:id="rId38"/>
    <p:sldId id="282" r:id="rId39"/>
    <p:sldId id="283" r:id="rId40"/>
    <p:sldId id="284" r:id="rId41"/>
    <p:sldId id="323" r:id="rId42"/>
    <p:sldId id="317" r:id="rId43"/>
    <p:sldId id="318" r:id="rId44"/>
    <p:sldId id="319" r:id="rId45"/>
    <p:sldId id="320" r:id="rId46"/>
    <p:sldId id="321" r:id="rId47"/>
    <p:sldId id="322" r:id="rId48"/>
  </p:sldIdLst>
  <p:sldSz cx="18288000" cy="10287000"/>
  <p:notesSz cx="6858000" cy="9144000"/>
  <p:embeddedFontLst>
    <p:embeddedFont>
      <p:font typeface="Aglet Slab" panose="020F05030302020B0203" pitchFamily="34" charset="0"/>
      <p:italic r:id="rId51"/>
    </p:embeddedFont>
    <p:embeddedFont>
      <p:font typeface="Aglet Slab Light" panose="020F03030302020B0203" pitchFamily="34" charset="0"/>
      <p:italic r:id="rId52"/>
    </p:embeddedFont>
    <p:embeddedFont>
      <p:font typeface="Montserrat" panose="00000500000000000000" pitchFamily="2" charset="0"/>
      <p:regular r:id="rId53"/>
      <p:bold r:id="rId54"/>
      <p:italic r:id="rId55"/>
      <p:boldItalic r:id="rId56"/>
    </p:embeddedFont>
    <p:embeddedFont>
      <p:font typeface="Montserrat Bold" panose="00000800000000000000" pitchFamily="2" charset="0"/>
      <p:regular r:id="rId57"/>
      <p:bold r:id="rId58"/>
    </p:embeddedFont>
    <p:embeddedFont>
      <p:font typeface="Montserrat Classic" panose="020B0604020202020204" charset="0"/>
      <p:regular r:id="rId59"/>
    </p:embeddedFont>
    <p:embeddedFont>
      <p:font typeface="Montserrat Medium" panose="00000600000000000000" pitchFamily="2" charset="0"/>
      <p:regular r:id="rId60"/>
      <p:italic r:id="rId61"/>
    </p:embeddedFont>
    <p:embeddedFont>
      <p:font typeface="Montserrat SemiBold" panose="00000700000000000000" pitchFamily="2" charset="0"/>
      <p:bold r:id="rId62"/>
      <p:boldItalic r:id="rId6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B9"/>
    <a:srgbClr val="FF5F00"/>
    <a:srgbClr val="FFC844"/>
    <a:srgbClr val="006646"/>
    <a:srgbClr val="003A5D"/>
    <a:srgbClr val="722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2" autoAdjust="0"/>
  </p:normalViewPr>
  <p:slideViewPr>
    <p:cSldViewPr>
      <p:cViewPr varScale="1">
        <p:scale>
          <a:sx n="67" d="100"/>
          <a:sy n="67" d="100"/>
        </p:scale>
        <p:origin x="14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297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55" Type="http://schemas.openxmlformats.org/officeDocument/2006/relationships/font" Target="fonts/font5.fntdata"/><Relationship Id="rId63" Type="http://schemas.openxmlformats.org/officeDocument/2006/relationships/font" Target="fonts/font13.fntdata"/><Relationship Id="rId68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font" Target="fonts/font11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font" Target="fonts/font6.fntdata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font" Target="fonts/font1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font" Target="fonts/font9.fntdata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font" Target="fonts/font4.fntdata"/><Relationship Id="rId62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7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2.fntdata"/><Relationship Id="rId60" Type="http://schemas.openxmlformats.org/officeDocument/2006/relationships/font" Target="fonts/font10.fntdata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 Geraci" userId="98f88452-8cbe-438c-a599-710721bc2e6d" providerId="ADAL" clId="{5D8FBE2B-5967-4D5E-B18A-21D4618FA1EF}"/>
    <pc:docChg chg="custSel modSld">
      <pc:chgData name="Luci Geraci" userId="98f88452-8cbe-438c-a599-710721bc2e6d" providerId="ADAL" clId="{5D8FBE2B-5967-4D5E-B18A-21D4618FA1EF}" dt="2025-08-24T16:08:07.559" v="27" actId="20577"/>
      <pc:docMkLst>
        <pc:docMk/>
      </pc:docMkLst>
      <pc:sldChg chg="modSp mod">
        <pc:chgData name="Luci Geraci" userId="98f88452-8cbe-438c-a599-710721bc2e6d" providerId="ADAL" clId="{5D8FBE2B-5967-4D5E-B18A-21D4618FA1EF}" dt="2025-08-24T16:08:07.559" v="27" actId="20577"/>
        <pc:sldMkLst>
          <pc:docMk/>
          <pc:sldMk cId="3729163616" sldId="324"/>
        </pc:sldMkLst>
        <pc:spChg chg="mod">
          <ac:chgData name="Luci Geraci" userId="98f88452-8cbe-438c-a599-710721bc2e6d" providerId="ADAL" clId="{5D8FBE2B-5967-4D5E-B18A-21D4618FA1EF}" dt="2025-08-24T16:08:07.559" v="27" actId="20577"/>
          <ac:spMkLst>
            <pc:docMk/>
            <pc:sldMk cId="3729163616" sldId="324"/>
            <ac:spMk id="2" creationId="{D3B4434B-1952-F50B-FBDF-E491182EE37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196DA1-7A30-F7E5-1398-89CAA3C315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8AED1D-1C5E-E0FF-F5A6-93CACBC0B5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6A57C-2B11-4728-8D11-78E57689E7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022610-C872-C637-2B9C-892F6226FD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B78DE-3C78-ECEF-A1F3-9CFCC893A8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6DBEA-030B-466B-88E9-5C8603E1D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80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289F4-CF11-4C08-AF35-4370DBAFF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08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6">
            <a:extLst>
              <a:ext uri="{FF2B5EF4-FFF2-40B4-BE49-F238E27FC236}">
                <a16:creationId xmlns:a16="http://schemas.microsoft.com/office/drawing/2014/main" id="{4689A378-E40E-4AA4-8DBC-F5796B5A5599}"/>
              </a:ext>
            </a:extLst>
          </p:cNvPr>
          <p:cNvGrpSpPr/>
          <p:nvPr userDrawn="1"/>
        </p:nvGrpSpPr>
        <p:grpSpPr>
          <a:xfrm>
            <a:off x="10659094" y="6935759"/>
            <a:ext cx="3813004" cy="3351241"/>
            <a:chOff x="0" y="0"/>
            <a:chExt cx="874317" cy="796863"/>
          </a:xfrm>
        </p:grpSpPr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A2401679-1306-30EE-88C5-9C2B86959257}"/>
                </a:ext>
              </a:extLst>
            </p:cNvPr>
            <p:cNvSpPr/>
            <p:nvPr/>
          </p:nvSpPr>
          <p:spPr>
            <a:xfrm>
              <a:off x="0" y="0"/>
              <a:ext cx="874317" cy="796863"/>
            </a:xfrm>
            <a:custGeom>
              <a:avLst/>
              <a:gdLst/>
              <a:ahLst/>
              <a:cxnLst/>
              <a:rect l="l" t="t" r="r" b="b"/>
              <a:pathLst>
                <a:path w="874317" h="796863">
                  <a:moveTo>
                    <a:pt x="0" y="0"/>
                  </a:moveTo>
                  <a:lnTo>
                    <a:pt x="874317" y="0"/>
                  </a:lnTo>
                  <a:lnTo>
                    <a:pt x="874317" y="796863"/>
                  </a:lnTo>
                  <a:lnTo>
                    <a:pt x="0" y="796863"/>
                  </a:lnTo>
                  <a:close/>
                </a:path>
              </a:pathLst>
            </a:custGeom>
            <a:solidFill>
              <a:srgbClr val="FF5F00"/>
            </a:solidFill>
            <a:ln w="12700"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3DC9C30-2535-B301-794C-192BDF63DBCA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14473064" y="3444875"/>
            <a:ext cx="3814936" cy="34874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24D23-A6E7-5092-7AB1-A19BF3AE810B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143000" y="6828129"/>
            <a:ext cx="4114800" cy="547688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1pPr>
          </a:lstStyle>
          <a:p>
            <a:fld id="{66F3D1F6-D4B2-486E-863D-6031B5889CDD}" type="datetime1">
              <a:rPr lang="en-US" smtClean="0"/>
              <a:t>8/24/2025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313DC2-80EF-CE31-0741-5E2D93448B8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869473" y="922206"/>
            <a:ext cx="9525017" cy="1600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 slide with multiple images 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EAA962E-BEBE-05E3-9527-85487F7505B4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0657419" y="0"/>
            <a:ext cx="3816611" cy="344061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6C32906-E290-4E01-FE99-939A42789C9B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14456511" y="6939224"/>
            <a:ext cx="3814936" cy="33477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DD26CCA6-6FF1-48CE-C48A-0988389F34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-5400000" flipH="1" flipV="1">
            <a:off x="16950278" y="3444613"/>
            <a:ext cx="1354984" cy="1354984"/>
          </a:xfrm>
          <a:custGeom>
            <a:avLst/>
            <a:gdLst/>
            <a:ahLst/>
            <a:cxnLst/>
            <a:rect l="l" t="t" r="r" b="b"/>
            <a:pathLst>
              <a:path w="1354984" h="1354984">
                <a:moveTo>
                  <a:pt x="1354984" y="1354984"/>
                </a:moveTo>
                <a:lnTo>
                  <a:pt x="0" y="1354984"/>
                </a:lnTo>
                <a:lnTo>
                  <a:pt x="0" y="0"/>
                </a:lnTo>
                <a:lnTo>
                  <a:pt x="1354984" y="0"/>
                </a:lnTo>
                <a:lnTo>
                  <a:pt x="1354984" y="13549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74583D2-9435-5CE3-B826-C95B143CB44D}"/>
              </a:ext>
            </a:extLst>
          </p:cNvPr>
          <p:cNvSpPr/>
          <p:nvPr userDrawn="1"/>
        </p:nvSpPr>
        <p:spPr>
          <a:xfrm>
            <a:off x="14473064" y="-792"/>
            <a:ext cx="3832198" cy="3444873"/>
          </a:xfrm>
          <a:prstGeom prst="rect">
            <a:avLst/>
          </a:prstGeom>
          <a:solidFill>
            <a:srgbClr val="0066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7395D3D6-5EDC-3D7A-946D-6541EF646BE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5004562" y="280244"/>
            <a:ext cx="2840038" cy="276689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8C76D19-7168-8BB6-EF79-6FAEAA8A03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alphaModFix amt="0"/>
          </a:blip>
          <a:stretch>
            <a:fillRect/>
          </a:stretch>
        </p:blipFill>
        <p:spPr>
          <a:xfrm>
            <a:off x="14960040" y="282161"/>
            <a:ext cx="2840982" cy="2840982"/>
          </a:xfrm>
          <a:prstGeom prst="rect">
            <a:avLst/>
          </a:prstGeom>
        </p:spPr>
      </p:pic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9B3C6F96-9C95-02E0-3038-07F191D6C5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38365" y="8130912"/>
            <a:ext cx="4485218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FFC844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E8B707E-2957-C16A-937E-F4E207E4718D}"/>
              </a:ext>
            </a:extLst>
          </p:cNvPr>
          <p:cNvPicPr/>
          <p:nvPr userDrawn="1"/>
        </p:nvPicPr>
        <p:blipFill>
          <a:blip r:embed="rId4">
            <a:alphaModFix amt="0"/>
          </a:blip>
          <a:stretch>
            <a:fillRect/>
          </a:stretch>
        </p:blipFill>
        <p:spPr>
          <a:xfrm>
            <a:off x="11277600" y="7176087"/>
            <a:ext cx="2840982" cy="284098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F991434-DDA7-C39F-B8BE-09F5864C7E2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276633" y="7189552"/>
            <a:ext cx="2840982" cy="2840982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CDCB9E7-BA0D-2611-C186-54093F559375}"/>
              </a:ext>
            </a:extLst>
          </p:cNvPr>
          <p:cNvPicPr/>
          <p:nvPr userDrawn="1"/>
        </p:nvPicPr>
        <p:blipFill>
          <a:blip r:embed="rId4">
            <a:alphaModFix amt="0"/>
          </a:blip>
          <a:stretch>
            <a:fillRect/>
          </a:stretch>
        </p:blipFill>
        <p:spPr>
          <a:xfrm>
            <a:off x="11083690" y="7101973"/>
            <a:ext cx="2840982" cy="2840982"/>
          </a:xfrm>
          <a:prstGeom prst="rect">
            <a:avLst/>
          </a:prstGeom>
        </p:spPr>
      </p:pic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40FFD94B-8A90-E03E-AD4E-8164A68A50F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275666" y="7336501"/>
            <a:ext cx="2684517" cy="26384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27">
            <a:extLst>
              <a:ext uri="{FF2B5EF4-FFF2-40B4-BE49-F238E27FC236}">
                <a16:creationId xmlns:a16="http://schemas.microsoft.com/office/drawing/2014/main" id="{CB1B172D-4470-665F-1DC6-4525B907716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641832" y="3440617"/>
            <a:ext cx="3830266" cy="349860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8319676-54A2-CE60-E2C2-08B8E353D8D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54233" y="9068614"/>
            <a:ext cx="2788127" cy="110408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42735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 Slide Sm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E795-02D2-08CF-D4C5-F3A62B6F8F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6BD4DF1-9A93-0ABD-B61C-365D88543C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19100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4 image slide title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1B7693EA-AE54-4766-BC93-AEE65FB517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0" y="2476500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729BD139-7379-52F0-87B9-0D9DA347B4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0" y="6304547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481CD55C-FBF6-C76E-911E-34A5976C13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15200" y="2476500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DBA0CD7F-7372-2C0D-509B-DF4E3FC1CE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15200" y="6288505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71CF1686-5B3C-B87D-CE72-4B7388FA16A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4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Video Title_Smil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8D5D70-B5CC-9A3C-0D16-887F0E69818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47800" y="650875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Video title if needed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F7E762F-27D9-03EF-8A31-4F6EDD421C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3162255-06C3-B16C-F58A-381F56F50A9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292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E795-02D2-08CF-D4C5-F3A62B6F8F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1F013833-4943-CC8B-F6DD-C85E0BAE4A6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877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80462C0A-EF07-9A0F-9513-55AA1A1B417B}"/>
              </a:ext>
            </a:extLst>
          </p:cNvPr>
          <p:cNvGrpSpPr/>
          <p:nvPr userDrawn="1"/>
        </p:nvGrpSpPr>
        <p:grpSpPr>
          <a:xfrm>
            <a:off x="-672965" y="0"/>
            <a:ext cx="9816965" cy="10287000"/>
            <a:chOff x="0" y="0"/>
            <a:chExt cx="2585538" cy="2709333"/>
          </a:xfrm>
        </p:grpSpPr>
        <p:sp>
          <p:nvSpPr>
            <p:cNvPr id="11" name="Freeform 3">
              <a:extLst>
                <a:ext uri="{FF2B5EF4-FFF2-40B4-BE49-F238E27FC236}">
                  <a16:creationId xmlns:a16="http://schemas.microsoft.com/office/drawing/2014/main" id="{FD437812-7B99-FC62-8EB8-51B1E9D5DFE2}"/>
                </a:ext>
              </a:extLst>
            </p:cNvPr>
            <p:cNvSpPr/>
            <p:nvPr/>
          </p:nvSpPr>
          <p:spPr>
            <a:xfrm>
              <a:off x="0" y="0"/>
              <a:ext cx="2585538" cy="2709333"/>
            </a:xfrm>
            <a:custGeom>
              <a:avLst/>
              <a:gdLst/>
              <a:ahLst/>
              <a:cxnLst/>
              <a:rect l="l" t="t" r="r" b="b"/>
              <a:pathLst>
                <a:path w="2585538" h="2709333">
                  <a:moveTo>
                    <a:pt x="40220" y="0"/>
                  </a:moveTo>
                  <a:lnTo>
                    <a:pt x="2545318" y="0"/>
                  </a:lnTo>
                  <a:cubicBezTo>
                    <a:pt x="2567531" y="0"/>
                    <a:pt x="2585538" y="18007"/>
                    <a:pt x="2585538" y="40220"/>
                  </a:cubicBezTo>
                  <a:lnTo>
                    <a:pt x="2585538" y="2669113"/>
                  </a:lnTo>
                  <a:cubicBezTo>
                    <a:pt x="2585538" y="2691326"/>
                    <a:pt x="2567531" y="2709333"/>
                    <a:pt x="2545318" y="2709333"/>
                  </a:cubicBezTo>
                  <a:lnTo>
                    <a:pt x="40220" y="2709333"/>
                  </a:lnTo>
                  <a:cubicBezTo>
                    <a:pt x="18007" y="2709333"/>
                    <a:pt x="0" y="2691326"/>
                    <a:pt x="0" y="2669113"/>
                  </a:cubicBezTo>
                  <a:lnTo>
                    <a:pt x="0" y="40220"/>
                  </a:lnTo>
                  <a:cubicBezTo>
                    <a:pt x="0" y="18007"/>
                    <a:pt x="18007" y="0"/>
                    <a:pt x="40220" y="0"/>
                  </a:cubicBez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32AD1874-9C0B-9D61-F9CD-5F8B84465798}"/>
                </a:ext>
              </a:extLst>
            </p:cNvPr>
            <p:cNvSpPr txBox="1"/>
            <p:nvPr/>
          </p:nvSpPr>
          <p:spPr>
            <a:xfrm>
              <a:off x="0" y="-28575"/>
              <a:ext cx="2585538" cy="27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DCEB0D-34D9-28C5-9B7F-A29794571A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33400" y="4152900"/>
            <a:ext cx="7735888" cy="1235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4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TITLE FOR THIS GRID SLIDE WITH PICTURE OPTION ON LEFT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7C198-B92D-AA44-BEAA-78F1676B9C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829300"/>
            <a:ext cx="7735888" cy="220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  <a:lvl2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2pPr>
            <a:lvl3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5pPr>
          </a:lstStyle>
          <a:p>
            <a:pPr lvl="0"/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facilisis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lorem sit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amet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turpis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fringilla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faucibus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. Sed et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tortor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sed ante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sagittis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tincidunt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. Cras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tristique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nibh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sit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amet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tellus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vehicula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,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ut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elementum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nibh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pellentesque</a:t>
            </a:r>
            <a:endParaRPr lang="en-US" dirty="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F2401A4-D15D-AF20-C7C2-3CE594E05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24CADB62-3F21-6584-9C24-7C3F1B327DD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803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62A67-DCAC-0ADC-2FE7-1E47AB06B8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37160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Bio highlights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6B9130EB-0E1D-A43E-B0E6-B645B282DA8E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E4C00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Freeform 4">
            <a:extLst>
              <a:ext uri="{FF2B5EF4-FFF2-40B4-BE49-F238E27FC236}">
                <a16:creationId xmlns:a16="http://schemas.microsoft.com/office/drawing/2014/main" id="{2FDD619D-3747-CF8D-A02A-C679B9B6859E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AutoShape 15">
            <a:extLst>
              <a:ext uri="{FF2B5EF4-FFF2-40B4-BE49-F238E27FC236}">
                <a16:creationId xmlns:a16="http://schemas.microsoft.com/office/drawing/2014/main" id="{D43007ED-813A-5D45-942E-7101E67F2829}"/>
              </a:ext>
            </a:extLst>
          </p:cNvPr>
          <p:cNvSpPr/>
          <p:nvPr userDrawn="1"/>
        </p:nvSpPr>
        <p:spPr>
          <a:xfrm>
            <a:off x="8110587" y="7987419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6" name="Group 9">
            <a:extLst>
              <a:ext uri="{FF2B5EF4-FFF2-40B4-BE49-F238E27FC236}">
                <a16:creationId xmlns:a16="http://schemas.microsoft.com/office/drawing/2014/main" id="{F294BD76-7E4E-AF85-B5F0-35143B2559D7}"/>
              </a:ext>
            </a:extLst>
          </p:cNvPr>
          <p:cNvGrpSpPr/>
          <p:nvPr userDrawn="1"/>
        </p:nvGrpSpPr>
        <p:grpSpPr>
          <a:xfrm>
            <a:off x="-76200" y="3805141"/>
            <a:ext cx="7069930" cy="5221158"/>
            <a:chOff x="0" y="0"/>
            <a:chExt cx="2551491" cy="1375120"/>
          </a:xfrm>
        </p:grpSpPr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CF23F72-189B-F74A-33BD-5EE4C945C9E4}"/>
                </a:ext>
              </a:extLst>
            </p:cNvPr>
            <p:cNvSpPr/>
            <p:nvPr/>
          </p:nvSpPr>
          <p:spPr>
            <a:xfrm>
              <a:off x="0" y="0"/>
              <a:ext cx="2551491" cy="1375120"/>
            </a:xfrm>
            <a:custGeom>
              <a:avLst/>
              <a:gdLst/>
              <a:ahLst/>
              <a:cxnLst/>
              <a:rect l="l" t="t" r="r" b="b"/>
              <a:pathLst>
                <a:path w="2551491" h="1375120">
                  <a:moveTo>
                    <a:pt x="31966" y="0"/>
                  </a:moveTo>
                  <a:lnTo>
                    <a:pt x="2519525" y="0"/>
                  </a:lnTo>
                  <a:cubicBezTo>
                    <a:pt x="2528003" y="0"/>
                    <a:pt x="2536134" y="3368"/>
                    <a:pt x="2542128" y="9363"/>
                  </a:cubicBezTo>
                  <a:cubicBezTo>
                    <a:pt x="2548123" y="15357"/>
                    <a:pt x="2551491" y="23488"/>
                    <a:pt x="2551491" y="31966"/>
                  </a:cubicBezTo>
                  <a:lnTo>
                    <a:pt x="2551491" y="1343154"/>
                  </a:lnTo>
                  <a:cubicBezTo>
                    <a:pt x="2551491" y="1360808"/>
                    <a:pt x="2537179" y="1375120"/>
                    <a:pt x="2519525" y="1375120"/>
                  </a:cubicBezTo>
                  <a:lnTo>
                    <a:pt x="31966" y="1375120"/>
                  </a:lnTo>
                  <a:cubicBezTo>
                    <a:pt x="14312" y="1375120"/>
                    <a:pt x="0" y="1360808"/>
                    <a:pt x="0" y="1343154"/>
                  </a:cubicBezTo>
                  <a:lnTo>
                    <a:pt x="0" y="31966"/>
                  </a:lnTo>
                  <a:cubicBezTo>
                    <a:pt x="0" y="14312"/>
                    <a:pt x="14312" y="0"/>
                    <a:pt x="31966" y="0"/>
                  </a:cubicBezTo>
                  <a:close/>
                </a:path>
              </a:pathLst>
            </a:custGeom>
            <a:solidFill>
              <a:srgbClr val="DCEEF8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1">
              <a:extLst>
                <a:ext uri="{FF2B5EF4-FFF2-40B4-BE49-F238E27FC236}">
                  <a16:creationId xmlns:a16="http://schemas.microsoft.com/office/drawing/2014/main" id="{1580DF40-5BF6-F98F-F623-3FB06C6F744C}"/>
                </a:ext>
              </a:extLst>
            </p:cNvPr>
            <p:cNvSpPr txBox="1"/>
            <p:nvPr/>
          </p:nvSpPr>
          <p:spPr>
            <a:xfrm>
              <a:off x="0" y="-19050"/>
              <a:ext cx="2551491" cy="13941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00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3097B90-7944-A8AF-C4D2-B7FBB1E6EA16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533400" y="4162840"/>
            <a:ext cx="3382963" cy="13287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2pPr>
              <a:defRPr>
                <a:solidFill>
                  <a:srgbClr val="005CB9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E553E22-DD0B-EB5D-CA9C-2E7995857E2E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2560958" y="4037644"/>
            <a:ext cx="3131362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Lorum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ad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2CFE0E-D72A-C908-2DA0-E2E0EC1F0D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03728" y="7517372"/>
            <a:ext cx="3524415" cy="47004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CB555B8-0DC2-1228-CA51-4A3A45A8B6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91028" y="8075429"/>
            <a:ext cx="3524415" cy="47004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7FFB09-687C-5119-EE77-5977ECB347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94652" y="3676806"/>
            <a:ext cx="3143250" cy="32019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45">
            <a:extLst>
              <a:ext uri="{FF2B5EF4-FFF2-40B4-BE49-F238E27FC236}">
                <a16:creationId xmlns:a16="http://schemas.microsoft.com/office/drawing/2014/main" id="{E61FF9EF-B6E5-3272-5A12-63AE7497EE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23326" y="8883874"/>
            <a:ext cx="4485218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5F9E41C4-4FEC-7E20-3F1C-0036726CD23A}"/>
              </a:ext>
            </a:extLst>
          </p:cNvPr>
          <p:cNvSpPr/>
          <p:nvPr userDrawn="1"/>
        </p:nvSpPr>
        <p:spPr>
          <a:xfrm>
            <a:off x="7793970" y="5983796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3" y="0"/>
                </a:lnTo>
                <a:lnTo>
                  <a:pt x="3143933" y="1227006"/>
                </a:lnTo>
                <a:lnTo>
                  <a:pt x="0" y="12270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2C08BEF-5554-67A5-13A7-4AD490220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CC36B2-337B-2EDA-7C1E-9CA3AA79CA4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163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1027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on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62A67-DCAC-0ADC-2FE7-1E47AB06B8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37160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Two tone content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6B9130EB-0E1D-A43E-B0E6-B645B282DA8E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E4C00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Freeform 4">
            <a:extLst>
              <a:ext uri="{FF2B5EF4-FFF2-40B4-BE49-F238E27FC236}">
                <a16:creationId xmlns:a16="http://schemas.microsoft.com/office/drawing/2014/main" id="{2FDD619D-3747-CF8D-A02A-C679B9B6859E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6" name="Group 9">
            <a:extLst>
              <a:ext uri="{FF2B5EF4-FFF2-40B4-BE49-F238E27FC236}">
                <a16:creationId xmlns:a16="http://schemas.microsoft.com/office/drawing/2014/main" id="{F294BD76-7E4E-AF85-B5F0-35143B2559D7}"/>
              </a:ext>
            </a:extLst>
          </p:cNvPr>
          <p:cNvGrpSpPr/>
          <p:nvPr userDrawn="1"/>
        </p:nvGrpSpPr>
        <p:grpSpPr>
          <a:xfrm>
            <a:off x="-76200" y="3805141"/>
            <a:ext cx="7069930" cy="5221158"/>
            <a:chOff x="0" y="0"/>
            <a:chExt cx="2551491" cy="1375120"/>
          </a:xfrm>
        </p:grpSpPr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CF23F72-189B-F74A-33BD-5EE4C945C9E4}"/>
                </a:ext>
              </a:extLst>
            </p:cNvPr>
            <p:cNvSpPr/>
            <p:nvPr/>
          </p:nvSpPr>
          <p:spPr>
            <a:xfrm>
              <a:off x="0" y="0"/>
              <a:ext cx="2551491" cy="1375120"/>
            </a:xfrm>
            <a:custGeom>
              <a:avLst/>
              <a:gdLst/>
              <a:ahLst/>
              <a:cxnLst/>
              <a:rect l="l" t="t" r="r" b="b"/>
              <a:pathLst>
                <a:path w="2551491" h="1375120">
                  <a:moveTo>
                    <a:pt x="31966" y="0"/>
                  </a:moveTo>
                  <a:lnTo>
                    <a:pt x="2519525" y="0"/>
                  </a:lnTo>
                  <a:cubicBezTo>
                    <a:pt x="2528003" y="0"/>
                    <a:pt x="2536134" y="3368"/>
                    <a:pt x="2542128" y="9363"/>
                  </a:cubicBezTo>
                  <a:cubicBezTo>
                    <a:pt x="2548123" y="15357"/>
                    <a:pt x="2551491" y="23488"/>
                    <a:pt x="2551491" y="31966"/>
                  </a:cubicBezTo>
                  <a:lnTo>
                    <a:pt x="2551491" y="1343154"/>
                  </a:lnTo>
                  <a:cubicBezTo>
                    <a:pt x="2551491" y="1360808"/>
                    <a:pt x="2537179" y="1375120"/>
                    <a:pt x="2519525" y="1375120"/>
                  </a:cubicBezTo>
                  <a:lnTo>
                    <a:pt x="31966" y="1375120"/>
                  </a:lnTo>
                  <a:cubicBezTo>
                    <a:pt x="14312" y="1375120"/>
                    <a:pt x="0" y="1360808"/>
                    <a:pt x="0" y="1343154"/>
                  </a:cubicBezTo>
                  <a:lnTo>
                    <a:pt x="0" y="31966"/>
                  </a:lnTo>
                  <a:cubicBezTo>
                    <a:pt x="0" y="14312"/>
                    <a:pt x="14312" y="0"/>
                    <a:pt x="31966" y="0"/>
                  </a:cubicBezTo>
                  <a:close/>
                </a:path>
              </a:pathLst>
            </a:custGeom>
            <a:solidFill>
              <a:srgbClr val="DCEEF8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1">
              <a:extLst>
                <a:ext uri="{FF2B5EF4-FFF2-40B4-BE49-F238E27FC236}">
                  <a16:creationId xmlns:a16="http://schemas.microsoft.com/office/drawing/2014/main" id="{1580DF40-5BF6-F98F-F623-3FB06C6F744C}"/>
                </a:ext>
              </a:extLst>
            </p:cNvPr>
            <p:cNvSpPr txBox="1"/>
            <p:nvPr/>
          </p:nvSpPr>
          <p:spPr>
            <a:xfrm>
              <a:off x="0" y="-19050"/>
              <a:ext cx="2551491" cy="13941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00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3097B90-7944-A8AF-C4D2-B7FBB1E6EA16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533400" y="4162840"/>
            <a:ext cx="3382963" cy="13287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2pPr>
              <a:defRPr>
                <a:solidFill>
                  <a:srgbClr val="005CB9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E553E22-DD0B-EB5D-CA9C-2E7995857E2E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382000" y="4827209"/>
            <a:ext cx="7696200" cy="3924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sunt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2C08BEF-5554-67A5-13A7-4AD490220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BB2C09A8-95D6-F1AE-748D-53C1F96C1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0" y="4157635"/>
            <a:ext cx="7696200" cy="5395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5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1B58CCA5-6402-625B-A41F-5644A165AB3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827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1027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Data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0"/>
            <a:ext cx="14006983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Two column for stats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DF696C-BDEA-E122-B171-C336D37C5B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6775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ED4147-42C3-2AE9-6055-08D1A9DF42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34766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4A5F45D-5673-0537-6244-E74D45345E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6775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85E70071-34F6-D605-79BD-A429809531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34766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9191272-F091-7257-B4D8-1A48547823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34537FD0-2F71-9CEB-9E4D-44588C59463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049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Data Slide w/Divider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0"/>
            <a:ext cx="14006983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Two column for stats divider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DF696C-BDEA-E122-B171-C336D37C5B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6775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ED4147-42C3-2AE9-6055-08D1A9DF42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34766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4A5F45D-5673-0537-6244-E74D45345E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6775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85E70071-34F6-D605-79BD-A429809531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34766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9191272-F091-7257-B4D8-1A48547823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2F9247-D1D3-FF22-09EB-B9F600566A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5799" y="3162300"/>
            <a:ext cx="61722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9F6114E-910E-9587-485C-514C341DE8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326745" y="3156284"/>
            <a:ext cx="61722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6294CD-1DF8-76BD-7C6C-2E96AB0E8243}"/>
              </a:ext>
            </a:extLst>
          </p:cNvPr>
          <p:cNvCxnSpPr/>
          <p:nvPr userDrawn="1"/>
        </p:nvCxnSpPr>
        <p:spPr>
          <a:xfrm>
            <a:off x="8001000" y="3156284"/>
            <a:ext cx="0" cy="618479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591B063-34BA-018D-726C-3D7B2BE5D26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659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880" userDrawn="1">
          <p15:clr>
            <a:srgbClr val="FBAE40"/>
          </p15:clr>
        </p15:guide>
        <p15:guide id="2" pos="1032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 Image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0"/>
            <a:ext cx="14006983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Slide for bullet text and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0EC0CE-7595-DF59-B257-969868B7D4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500" y="3607317"/>
            <a:ext cx="7696200" cy="129540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endParaRPr lang="en-US" sz="2000" spc="44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endParaRPr lang="en-US" sz="2000" spc="44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AF3917-A328-A282-57FF-577997B9E0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34245" y="3390900"/>
            <a:ext cx="5105400" cy="5194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DA842340-7524-0F84-15A2-3B4670FFDAFF}"/>
              </a:ext>
            </a:extLst>
          </p:cNvPr>
          <p:cNvSpPr/>
          <p:nvPr userDrawn="1"/>
        </p:nvSpPr>
        <p:spPr>
          <a:xfrm>
            <a:off x="9381442" y="7080632"/>
            <a:ext cx="5611007" cy="2189852"/>
          </a:xfrm>
          <a:custGeom>
            <a:avLst/>
            <a:gdLst/>
            <a:ahLst/>
            <a:cxnLst/>
            <a:rect l="l" t="t" r="r" b="b"/>
            <a:pathLst>
              <a:path w="7481343" h="2919802">
                <a:moveTo>
                  <a:pt x="0" y="0"/>
                </a:moveTo>
                <a:lnTo>
                  <a:pt x="7481343" y="0"/>
                </a:lnTo>
                <a:lnTo>
                  <a:pt x="7481343" y="2919802"/>
                </a:lnTo>
                <a:lnTo>
                  <a:pt x="0" y="29198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 Placeholder 45">
            <a:extLst>
              <a:ext uri="{FF2B5EF4-FFF2-40B4-BE49-F238E27FC236}">
                <a16:creationId xmlns:a16="http://schemas.microsoft.com/office/drawing/2014/main" id="{F4374BC2-88A4-8BCB-90AE-0E6368BE069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997739" y="4966082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7F4032C-3A44-2397-7CEE-85A23B12778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575FAA9-0594-EB1C-E7DC-0C5988053A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06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Text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38684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Bulleted content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852A57-19B6-DFC4-607A-2E2B2527578D}"/>
              </a:ext>
            </a:extLst>
          </p:cNvPr>
          <p:cNvSpPr/>
          <p:nvPr userDrawn="1"/>
        </p:nvSpPr>
        <p:spPr>
          <a:xfrm flipH="1">
            <a:off x="1093698" y="3268638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69E6AC5B-59D9-67AA-BEB3-3443AF4E4971}"/>
              </a:ext>
            </a:extLst>
          </p:cNvPr>
          <p:cNvSpPr/>
          <p:nvPr userDrawn="1"/>
        </p:nvSpPr>
        <p:spPr>
          <a:xfrm flipH="1">
            <a:off x="1093698" y="6898141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8FCC5AEA-E26E-C72B-F3EB-F48C2727CD91}"/>
              </a:ext>
            </a:extLst>
          </p:cNvPr>
          <p:cNvSpPr/>
          <p:nvPr userDrawn="1"/>
        </p:nvSpPr>
        <p:spPr>
          <a:xfrm flipH="1">
            <a:off x="8120368" y="3190398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7CCF2140-11AF-4AA9-19D1-365439CDADC6}"/>
              </a:ext>
            </a:extLst>
          </p:cNvPr>
          <p:cNvSpPr/>
          <p:nvPr userDrawn="1"/>
        </p:nvSpPr>
        <p:spPr>
          <a:xfrm flipH="1">
            <a:off x="8120368" y="6819900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F8B2E0-5656-4105-997A-6577EB4251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3698" y="4297470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0F19CCB-EA92-4DAC-1D17-E4B6BE0B0E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15300" y="4297470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5998E49-7078-971E-7751-A112F79522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3698" y="7913903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2D5C8652-3E6E-E05C-3D09-5B81BB4209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0" y="7913903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643D8F5-3B0B-CCA4-32B7-14A36CDC3C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318248E2-AF04-1188-1A0C-962CF20B828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28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7">
            <a:extLst>
              <a:ext uri="{FF2B5EF4-FFF2-40B4-BE49-F238E27FC236}">
                <a16:creationId xmlns:a16="http://schemas.microsoft.com/office/drawing/2014/main" id="{DF8E896E-9CA6-B6C7-CDEC-5C878FA14288}"/>
              </a:ext>
            </a:extLst>
          </p:cNvPr>
          <p:cNvGrpSpPr/>
          <p:nvPr userDrawn="1"/>
        </p:nvGrpSpPr>
        <p:grpSpPr>
          <a:xfrm>
            <a:off x="8862226" y="5143500"/>
            <a:ext cx="4712887" cy="5143500"/>
            <a:chOff x="0" y="0"/>
            <a:chExt cx="1423497" cy="1354667"/>
          </a:xfrm>
        </p:grpSpPr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333F3DB-4E76-7EF1-97D6-FEDF2F4448C8}"/>
                </a:ext>
              </a:extLst>
            </p:cNvPr>
            <p:cNvSpPr/>
            <p:nvPr/>
          </p:nvSpPr>
          <p:spPr>
            <a:xfrm>
              <a:off x="0" y="0"/>
              <a:ext cx="1423497" cy="1354667"/>
            </a:xfrm>
            <a:custGeom>
              <a:avLst/>
              <a:gdLst/>
              <a:ahLst/>
              <a:cxnLst/>
              <a:rect l="l" t="t" r="r" b="b"/>
              <a:pathLst>
                <a:path w="1423497" h="1354667">
                  <a:moveTo>
                    <a:pt x="0" y="0"/>
                  </a:moveTo>
                  <a:lnTo>
                    <a:pt x="1423497" y="0"/>
                  </a:lnTo>
                  <a:lnTo>
                    <a:pt x="1423497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9">
              <a:extLst>
                <a:ext uri="{FF2B5EF4-FFF2-40B4-BE49-F238E27FC236}">
                  <a16:creationId xmlns:a16="http://schemas.microsoft.com/office/drawing/2014/main" id="{3CAEC604-BB31-7F4D-FBBE-28AECB934D97}"/>
                </a:ext>
              </a:extLst>
            </p:cNvPr>
            <p:cNvSpPr txBox="1"/>
            <p:nvPr/>
          </p:nvSpPr>
          <p:spPr>
            <a:xfrm>
              <a:off x="0" y="-38100"/>
              <a:ext cx="1423497" cy="13927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FBF7F7-FAD3-E88F-D943-0F6BAA13C8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5724" y="1104900"/>
            <a:ext cx="7961076" cy="1989137"/>
          </a:xfrm>
          <a:prstGeom prst="rect">
            <a:avLst/>
          </a:prstGeo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Title slide images and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11727-159F-E61D-3079-D0ED6B3BE9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821" y="7718422"/>
            <a:ext cx="4114800" cy="547688"/>
          </a:xfrm>
          <a:ln>
            <a:noFill/>
          </a:ln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fld id="{B83148F5-3F9D-4D17-A7BD-9BADE183C2BA}" type="datetime1">
              <a:rPr lang="en-US" smtClean="0"/>
              <a:pPr/>
              <a:t>8/24/2025</a:t>
            </a:fld>
            <a:endParaRPr lang="en-US" dirty="0"/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id="{1D46C93A-9845-D608-7219-D129BB874499}"/>
              </a:ext>
            </a:extLst>
          </p:cNvPr>
          <p:cNvGrpSpPr/>
          <p:nvPr userDrawn="1"/>
        </p:nvGrpSpPr>
        <p:grpSpPr>
          <a:xfrm>
            <a:off x="13575113" y="0"/>
            <a:ext cx="4712887" cy="5143500"/>
            <a:chOff x="0" y="0"/>
            <a:chExt cx="1241254" cy="1354667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D242E5C-DA88-4A1B-B9C9-CA123D143E23}"/>
                </a:ext>
              </a:extLst>
            </p:cNvPr>
            <p:cNvSpPr/>
            <p:nvPr/>
          </p:nvSpPr>
          <p:spPr>
            <a:xfrm>
              <a:off x="0" y="0"/>
              <a:ext cx="1241254" cy="1354667"/>
            </a:xfrm>
            <a:custGeom>
              <a:avLst/>
              <a:gdLst/>
              <a:ahLst/>
              <a:cxnLst/>
              <a:rect l="l" t="t" r="r" b="b"/>
              <a:pathLst>
                <a:path w="1241254" h="1354667">
                  <a:moveTo>
                    <a:pt x="0" y="0"/>
                  </a:moveTo>
                  <a:lnTo>
                    <a:pt x="1241254" y="0"/>
                  </a:lnTo>
                  <a:lnTo>
                    <a:pt x="1241254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FFC84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9C282626-2CB7-7182-A703-4CD819401254}"/>
                </a:ext>
              </a:extLst>
            </p:cNvPr>
            <p:cNvSpPr txBox="1"/>
            <p:nvPr/>
          </p:nvSpPr>
          <p:spPr>
            <a:xfrm>
              <a:off x="0" y="-38100"/>
              <a:ext cx="1241254" cy="13927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2BF01AA-3E2E-9155-03EF-71B4ED3BD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61826" y="0"/>
            <a:ext cx="4712887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55AE372A-BB8F-741E-A557-0E963F9CD1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74713" y="5143500"/>
            <a:ext cx="4713287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FDD71B-6F6A-6AC9-9026-4A1A25E9FC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11400" y="1562100"/>
            <a:ext cx="2292350" cy="838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500">
                <a:solidFill>
                  <a:schemeClr val="bg1"/>
                </a:solidFill>
                <a:latin typeface="Montserrat SemiBold" panose="000007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</a:t>
            </a:r>
          </a:p>
          <a:p>
            <a:pPr lvl="0"/>
            <a:r>
              <a:rPr lang="en-US" dirty="0"/>
              <a:t>Ipsum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A63D4EA-657A-CAD3-F2A5-5B65FCF538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011400" y="3302000"/>
            <a:ext cx="22923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01860F8-3A09-88C9-F860-6980FB29061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79545" y="6146800"/>
            <a:ext cx="2292350" cy="838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500">
                <a:solidFill>
                  <a:schemeClr val="bg1"/>
                </a:solidFill>
                <a:latin typeface="Montserrat SemiBold" panose="000007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</a:t>
            </a:r>
          </a:p>
          <a:p>
            <a:pPr lvl="0"/>
            <a:r>
              <a:rPr lang="en-US" dirty="0"/>
              <a:t>Ipsum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8CAA8E45-E7E1-1099-5B58-CC167A0F2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779545" y="7886700"/>
            <a:ext cx="22923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57DE8853-D7DC-7C1F-6398-B1747B5FBE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87821" y="6800850"/>
            <a:ext cx="34290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FFC844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F97923B4-F331-9055-9386-90A185C650D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54233" y="9068614"/>
            <a:ext cx="2788127" cy="110408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70976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Text and Imag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38684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Bulleted content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852A57-19B6-DFC4-607A-2E2B2527578D}"/>
              </a:ext>
            </a:extLst>
          </p:cNvPr>
          <p:cNvSpPr/>
          <p:nvPr userDrawn="1"/>
        </p:nvSpPr>
        <p:spPr>
          <a:xfrm flipH="1">
            <a:off x="1093698" y="3268638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69E6AC5B-59D9-67AA-BEB3-3443AF4E4971}"/>
              </a:ext>
            </a:extLst>
          </p:cNvPr>
          <p:cNvSpPr/>
          <p:nvPr userDrawn="1"/>
        </p:nvSpPr>
        <p:spPr>
          <a:xfrm flipH="1">
            <a:off x="1093698" y="6898141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8FCC5AEA-E26E-C72B-F3EB-F48C2727CD91}"/>
              </a:ext>
            </a:extLst>
          </p:cNvPr>
          <p:cNvSpPr/>
          <p:nvPr userDrawn="1"/>
        </p:nvSpPr>
        <p:spPr>
          <a:xfrm flipH="1">
            <a:off x="6697968" y="3190398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7CCF2140-11AF-4AA9-19D1-365439CDADC6}"/>
              </a:ext>
            </a:extLst>
          </p:cNvPr>
          <p:cNvSpPr/>
          <p:nvPr userDrawn="1"/>
        </p:nvSpPr>
        <p:spPr>
          <a:xfrm flipH="1">
            <a:off x="6697968" y="6819900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F8B2E0-5656-4105-997A-6577EB4251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3698" y="4297470"/>
            <a:ext cx="4468902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endParaRPr lang="en-US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0F19CCB-EA92-4DAC-1D17-E4B6BE0B0E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92900" y="4297470"/>
            <a:ext cx="43815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</a:t>
            </a:r>
            <a:endParaRPr lang="en-US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5998E49-7078-971E-7751-A112F79522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3698" y="7913903"/>
            <a:ext cx="4468902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endParaRPr lang="en-US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2D5C8652-3E6E-E05C-3D09-5B81BB4209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7913903"/>
            <a:ext cx="43688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643D8F5-3B0B-CCA4-32B7-14A36CDC3C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3E0369C2-D3B1-4065-046D-780B5B8B0C5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904334" y="4259370"/>
            <a:ext cx="3870039" cy="393742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4" name="Picture 13" descr="A yellow and black logo&#10;&#10;AI-generated content may be incorrect.">
            <a:extLst>
              <a:ext uri="{FF2B5EF4-FFF2-40B4-BE49-F238E27FC236}">
                <a16:creationId xmlns:a16="http://schemas.microsoft.com/office/drawing/2014/main" id="{6704081A-FD17-E76C-57BC-6DDBEDD88BB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7196" y="6994861"/>
            <a:ext cx="4227519" cy="1723527"/>
          </a:xfrm>
          <a:prstGeom prst="rect">
            <a:avLst/>
          </a:prstGeom>
        </p:spPr>
      </p:pic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0779827E-B446-4681-18D6-001C27FEFE2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177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with Images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1"/>
            <a:ext cx="14954416" cy="1219200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3 images with 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377F2A-5416-6F83-99B0-46EBF766FC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6775" y="4931641"/>
            <a:ext cx="28194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rgbClr val="FFC844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Featured Excursion 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4414AFB-0A48-3821-5019-49DADD8EC8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63938" y="4931641"/>
            <a:ext cx="28194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rgbClr val="FFC844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Featured Excursion 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B297276-2711-DD32-1D27-CB19557824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66172" y="4931641"/>
            <a:ext cx="28194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rgbClr val="FFC844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Featured Excursion 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734FDB6-D8FD-7B00-9398-D680F0F65D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3938" y="6187422"/>
            <a:ext cx="3191162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lang="en-US" dirty="0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638F5B8F-05E1-D5BA-9434-DE985AAD7E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66172" y="6187422"/>
            <a:ext cx="3191162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lang="en-US" dirty="0"/>
          </a:p>
        </p:txBody>
      </p:sp>
      <p:sp>
        <p:nvSpPr>
          <p:cNvPr id="25" name="Text Placeholder 22">
            <a:extLst>
              <a:ext uri="{FF2B5EF4-FFF2-40B4-BE49-F238E27FC236}">
                <a16:creationId xmlns:a16="http://schemas.microsoft.com/office/drawing/2014/main" id="{55D6918D-40A4-1810-160E-2F780B9DF4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6775" y="6187422"/>
            <a:ext cx="3191162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D0296EE-97FD-0941-E574-B6831B6CA7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62666" y="2017751"/>
            <a:ext cx="3962400" cy="274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7728945E-9492-26C8-092F-DB8A0BD967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46353" y="2001610"/>
            <a:ext cx="3962400" cy="274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6B031E71-9DDC-9311-65C6-0CD5FF417E5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966172" y="2001610"/>
            <a:ext cx="3962400" cy="274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EF75B08-E09E-9AD7-4991-E332A331CC3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E473E5A-697F-E458-252F-AE15F8DCE0D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536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A5C49-E047-90DD-394A-FD28AAA95B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6775" y="647700"/>
            <a:ext cx="9572625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CIEE </a:t>
            </a:r>
            <a:r>
              <a:rPr lang="en-US" dirty="0" err="1"/>
              <a:t>loCATION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feature</a:t>
            </a:r>
          </a:p>
        </p:txBody>
      </p:sp>
      <p:grpSp>
        <p:nvGrpSpPr>
          <p:cNvPr id="12" name="Group 8">
            <a:extLst>
              <a:ext uri="{FF2B5EF4-FFF2-40B4-BE49-F238E27FC236}">
                <a16:creationId xmlns:a16="http://schemas.microsoft.com/office/drawing/2014/main" id="{E96B3799-BCF6-CDC1-BEB7-ADF904E821D7}"/>
              </a:ext>
            </a:extLst>
          </p:cNvPr>
          <p:cNvGrpSpPr/>
          <p:nvPr userDrawn="1"/>
        </p:nvGrpSpPr>
        <p:grpSpPr>
          <a:xfrm>
            <a:off x="14421050" y="0"/>
            <a:ext cx="3884213" cy="5143500"/>
            <a:chOff x="0" y="0"/>
            <a:chExt cx="911098" cy="1189876"/>
          </a:xfrm>
        </p:grpSpPr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61EF5AE-0420-9EB5-F91E-0CB25F4D07A7}"/>
                </a:ext>
              </a:extLst>
            </p:cNvPr>
            <p:cNvSpPr/>
            <p:nvPr/>
          </p:nvSpPr>
          <p:spPr>
            <a:xfrm>
              <a:off x="0" y="0"/>
              <a:ext cx="911098" cy="1189876"/>
            </a:xfrm>
            <a:custGeom>
              <a:avLst/>
              <a:gdLst/>
              <a:ahLst/>
              <a:cxnLst/>
              <a:rect l="l" t="t" r="r" b="b"/>
              <a:pathLst>
                <a:path w="911098" h="1189876">
                  <a:moveTo>
                    <a:pt x="0" y="0"/>
                  </a:moveTo>
                  <a:lnTo>
                    <a:pt x="911098" y="0"/>
                  </a:lnTo>
                  <a:lnTo>
                    <a:pt x="911098" y="1189876"/>
                  </a:lnTo>
                  <a:lnTo>
                    <a:pt x="0" y="1189876"/>
                  </a:lnTo>
                  <a:close/>
                </a:path>
              </a:pathLst>
            </a:custGeom>
            <a:solidFill>
              <a:srgbClr val="FFC844"/>
            </a:solidFill>
            <a:ln w="12700"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" name="Group 15">
            <a:extLst>
              <a:ext uri="{FF2B5EF4-FFF2-40B4-BE49-F238E27FC236}">
                <a16:creationId xmlns:a16="http://schemas.microsoft.com/office/drawing/2014/main" id="{7C900619-FA39-5DA2-8CE0-E622F28839B2}"/>
              </a:ext>
            </a:extLst>
          </p:cNvPr>
          <p:cNvGrpSpPr/>
          <p:nvPr userDrawn="1"/>
        </p:nvGrpSpPr>
        <p:grpSpPr>
          <a:xfrm>
            <a:off x="10676563" y="5143500"/>
            <a:ext cx="3744488" cy="5143500"/>
            <a:chOff x="0" y="0"/>
            <a:chExt cx="874317" cy="1189876"/>
          </a:xfrm>
        </p:grpSpPr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474A87B2-6DCC-B718-14FD-DC6FC6C2263A}"/>
                </a:ext>
              </a:extLst>
            </p:cNvPr>
            <p:cNvSpPr/>
            <p:nvPr/>
          </p:nvSpPr>
          <p:spPr>
            <a:xfrm>
              <a:off x="0" y="0"/>
              <a:ext cx="874317" cy="1189876"/>
            </a:xfrm>
            <a:custGeom>
              <a:avLst/>
              <a:gdLst/>
              <a:ahLst/>
              <a:cxnLst/>
              <a:rect l="l" t="t" r="r" b="b"/>
              <a:pathLst>
                <a:path w="874317" h="1189876">
                  <a:moveTo>
                    <a:pt x="0" y="0"/>
                  </a:moveTo>
                  <a:lnTo>
                    <a:pt x="874317" y="0"/>
                  </a:lnTo>
                  <a:lnTo>
                    <a:pt x="874317" y="1189876"/>
                  </a:lnTo>
                  <a:lnTo>
                    <a:pt x="0" y="1189876"/>
                  </a:lnTo>
                  <a:close/>
                </a:path>
              </a:pathLst>
            </a:custGeom>
            <a:solidFill>
              <a:srgbClr val="722282"/>
            </a:solidFill>
            <a:ln w="12700"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87770-4797-4093-4BA7-C4E7E3AB0C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6775" y="3294437"/>
            <a:ext cx="69342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rgbClr val="FFC844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14AE8B-B76E-2DDB-80A2-EF0CB341AC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6775" y="4541000"/>
            <a:ext cx="6934200" cy="1125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</a:p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</a:p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9F3DE89-1726-61C3-FF16-9BB209AABD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68000" y="0"/>
            <a:ext cx="3753050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D2EC40A0-C368-321A-7069-E1E2A4C0CC5E}"/>
              </a:ext>
            </a:extLst>
          </p:cNvPr>
          <p:cNvSpPr/>
          <p:nvPr userDrawn="1"/>
        </p:nvSpPr>
        <p:spPr>
          <a:xfrm rot="-5400000" flipH="1" flipV="1">
            <a:off x="16521781" y="5143500"/>
            <a:ext cx="1783482" cy="1783482"/>
          </a:xfrm>
          <a:custGeom>
            <a:avLst/>
            <a:gdLst/>
            <a:ahLst/>
            <a:cxnLst/>
            <a:rect l="l" t="t" r="r" b="b"/>
            <a:pathLst>
              <a:path w="1783482" h="1783482">
                <a:moveTo>
                  <a:pt x="1783481" y="1783482"/>
                </a:moveTo>
                <a:lnTo>
                  <a:pt x="0" y="1783482"/>
                </a:lnTo>
                <a:lnTo>
                  <a:pt x="0" y="0"/>
                </a:lnTo>
                <a:lnTo>
                  <a:pt x="1783481" y="0"/>
                </a:lnTo>
                <a:lnTo>
                  <a:pt x="1783481" y="178348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27B38AC-04DB-3610-BA83-33B751E24B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12488" y="5143500"/>
            <a:ext cx="3892776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45">
            <a:extLst>
              <a:ext uri="{FF2B5EF4-FFF2-40B4-BE49-F238E27FC236}">
                <a16:creationId xmlns:a16="http://schemas.microsoft.com/office/drawing/2014/main" id="{BD4F4409-D6BD-A7C6-954B-8185D9EFF1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2782" y="9258300"/>
            <a:ext cx="4485218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D89E61-C7D7-613C-8DE1-359373D4CD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4809791" y="933450"/>
            <a:ext cx="3124200" cy="3276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CEB9272-3F7B-DE03-CA6F-DF5A0A0AC28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982425" y="6076950"/>
            <a:ext cx="3124200" cy="3276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3A9B52C8-3089-BE7E-1F6A-543944141B8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733675" y="9365456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5C6D2D4-FAA4-8DCF-D3C9-2EA52E55A03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87169" y="9349740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262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">
    <p:bg>
      <p:bgPr>
        <a:solidFill>
          <a:srgbClr val="FF5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2B6A-4624-A321-C1FC-7716597683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571500"/>
            <a:ext cx="163068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Slide for stats </a:t>
            </a:r>
          </a:p>
        </p:txBody>
      </p:sp>
      <p:sp>
        <p:nvSpPr>
          <p:cNvPr id="8" name="AutoShape 43">
            <a:extLst>
              <a:ext uri="{FF2B5EF4-FFF2-40B4-BE49-F238E27FC236}">
                <a16:creationId xmlns:a16="http://schemas.microsoft.com/office/drawing/2014/main" id="{B7E01B78-982F-6522-6423-7E77F69630A2}"/>
              </a:ext>
            </a:extLst>
          </p:cNvPr>
          <p:cNvSpPr/>
          <p:nvPr userDrawn="1"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1A30D6B-5AD4-8123-831F-B38FC170090C}"/>
              </a:ext>
            </a:extLst>
          </p:cNvPr>
          <p:cNvSpPr/>
          <p:nvPr userDrawn="1"/>
        </p:nvSpPr>
        <p:spPr>
          <a:xfrm>
            <a:off x="7830894" y="452972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7" y="0"/>
                </a:lnTo>
                <a:lnTo>
                  <a:pt x="3662937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4875628-C188-1C14-1D08-4495BAF86813}"/>
              </a:ext>
            </a:extLst>
          </p:cNvPr>
          <p:cNvSpPr/>
          <p:nvPr userDrawn="1"/>
        </p:nvSpPr>
        <p:spPr>
          <a:xfrm>
            <a:off x="1547500" y="452972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6" y="0"/>
                </a:lnTo>
                <a:lnTo>
                  <a:pt x="3662936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48247D0-FB88-28F0-9A26-C5AD153F54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70640" y="3543891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A38D033C-E5DA-C992-6B3E-85BA0DE452C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72360" y="3520516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E11AA075-0507-003B-DEDF-418C531DBD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187536" y="3509240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21" name="Freeform 7">
            <a:extLst>
              <a:ext uri="{FF2B5EF4-FFF2-40B4-BE49-F238E27FC236}">
                <a16:creationId xmlns:a16="http://schemas.microsoft.com/office/drawing/2014/main" id="{53C660E7-A891-B092-3845-8C82C49302DB}"/>
              </a:ext>
            </a:extLst>
          </p:cNvPr>
          <p:cNvSpPr/>
          <p:nvPr userDrawn="1"/>
        </p:nvSpPr>
        <p:spPr>
          <a:xfrm>
            <a:off x="13646070" y="463248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7" y="0"/>
                </a:lnTo>
                <a:lnTo>
                  <a:pt x="3662937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44305-B244-442C-7A78-348AFB77B3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4102" y="6404455"/>
            <a:ext cx="5269732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97B05B4-60F6-9F0B-8388-3E8417BC16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937538" y="6433980"/>
            <a:ext cx="5080000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BD74E21-7A5E-07E4-BC15-5967B48D5F6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62062" y="6433979"/>
            <a:ext cx="4800600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80A808F-3646-BBD1-2BB7-CE084E315D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58854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64FCE7FE-9422-3E89-724A-18B9E57556B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877925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384039D0-5C33-F4FB-6029-D817B23D670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60574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3CAB164-4E23-6229-12DF-95D9C988266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2DCB62A-897F-D116-7C0E-D55132C7955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925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 Yellow">
    <p:bg>
      <p:bgPr>
        <a:solidFill>
          <a:srgbClr val="FFC8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DBACBDA3-A3DE-4D15-9A6F-524968CC6A59}"/>
              </a:ext>
            </a:extLst>
          </p:cNvPr>
          <p:cNvGrpSpPr/>
          <p:nvPr userDrawn="1"/>
        </p:nvGrpSpPr>
        <p:grpSpPr>
          <a:xfrm>
            <a:off x="1341576" y="3230803"/>
            <a:ext cx="4676955" cy="4676955"/>
            <a:chOff x="0" y="0"/>
            <a:chExt cx="812800" cy="812800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088A8073-B3F0-88E9-D04E-684B0BC37D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" name="TextBox 6">
              <a:extLst>
                <a:ext uri="{FF2B5EF4-FFF2-40B4-BE49-F238E27FC236}">
                  <a16:creationId xmlns:a16="http://schemas.microsoft.com/office/drawing/2014/main" id="{BE0448E4-D9A2-C0C8-0AFE-7C5AB8BD622F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grpSp>
        <p:nvGrpSpPr>
          <p:cNvPr id="21" name="Group 7">
            <a:extLst>
              <a:ext uri="{FF2B5EF4-FFF2-40B4-BE49-F238E27FC236}">
                <a16:creationId xmlns:a16="http://schemas.microsoft.com/office/drawing/2014/main" id="{B6868736-8E0E-DBD4-2EAD-058429905685}"/>
              </a:ext>
            </a:extLst>
          </p:cNvPr>
          <p:cNvGrpSpPr/>
          <p:nvPr userDrawn="1"/>
        </p:nvGrpSpPr>
        <p:grpSpPr>
          <a:xfrm>
            <a:off x="6805522" y="3243945"/>
            <a:ext cx="4676955" cy="4676955"/>
            <a:chOff x="0" y="0"/>
            <a:chExt cx="812800" cy="812800"/>
          </a:xfrm>
        </p:grpSpPr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C69ABEC-B3A7-82A1-F388-C605D10804D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 dirty="0"/>
            </a:p>
          </p:txBody>
        </p:sp>
        <p:sp>
          <p:nvSpPr>
            <p:cNvPr id="23" name="TextBox 9">
              <a:extLst>
                <a:ext uri="{FF2B5EF4-FFF2-40B4-BE49-F238E27FC236}">
                  <a16:creationId xmlns:a16="http://schemas.microsoft.com/office/drawing/2014/main" id="{C386F87C-0D7F-A23E-FC4D-7FED2133B2F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grpSp>
        <p:nvGrpSpPr>
          <p:cNvPr id="24" name="Group 10">
            <a:extLst>
              <a:ext uri="{FF2B5EF4-FFF2-40B4-BE49-F238E27FC236}">
                <a16:creationId xmlns:a16="http://schemas.microsoft.com/office/drawing/2014/main" id="{BD8EDF55-93FC-751D-0DA3-A74C397CCC5D}"/>
              </a:ext>
            </a:extLst>
          </p:cNvPr>
          <p:cNvGrpSpPr/>
          <p:nvPr userDrawn="1"/>
        </p:nvGrpSpPr>
        <p:grpSpPr>
          <a:xfrm>
            <a:off x="12269469" y="3243945"/>
            <a:ext cx="4676955" cy="4676955"/>
            <a:chOff x="0" y="0"/>
            <a:chExt cx="812800" cy="812800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E7E45A2C-AA30-D171-2D52-A6574FB92A2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6" name="TextBox 12">
              <a:extLst>
                <a:ext uri="{FF2B5EF4-FFF2-40B4-BE49-F238E27FC236}">
                  <a16:creationId xmlns:a16="http://schemas.microsoft.com/office/drawing/2014/main" id="{522EB3E9-4D8A-FBEF-7094-2FB8B63CC3C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7688807-A744-CEC2-89E6-613C3B20B4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4425266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23180F7-950E-1C8D-34B5-529ED21CFE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43985" y="61079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7D87F-5B79-ED9C-C39E-8E74DAB1F7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2496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Stats or call outs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DBF65960-8097-F740-DCE2-260DA8581D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28251" y="4369201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5E7ACE8E-6F1F-A7F2-2C0D-36E2AF1763D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707934" y="59555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70CD144-D4ED-9145-2964-A0E139D8279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74555" y="4369201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53FC83C3-DDFA-9F13-F647-5EBBF86AFAD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780040" y="59555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E2925C2-BA83-96F0-B530-7A67FBE1E7A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74374DC-0D54-52C7-AFEF-7C873A0BED9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802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 Blu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DBACBDA3-A3DE-4D15-9A6F-524968CC6A59}"/>
              </a:ext>
            </a:extLst>
          </p:cNvPr>
          <p:cNvGrpSpPr/>
          <p:nvPr userDrawn="1"/>
        </p:nvGrpSpPr>
        <p:grpSpPr>
          <a:xfrm>
            <a:off x="1341576" y="3230803"/>
            <a:ext cx="4676955" cy="4676955"/>
            <a:chOff x="0" y="0"/>
            <a:chExt cx="812800" cy="812800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088A8073-B3F0-88E9-D04E-684B0BC37D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" name="TextBox 6">
              <a:extLst>
                <a:ext uri="{FF2B5EF4-FFF2-40B4-BE49-F238E27FC236}">
                  <a16:creationId xmlns:a16="http://schemas.microsoft.com/office/drawing/2014/main" id="{BE0448E4-D9A2-C0C8-0AFE-7C5AB8BD622F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grpSp>
        <p:nvGrpSpPr>
          <p:cNvPr id="21" name="Group 7">
            <a:extLst>
              <a:ext uri="{FF2B5EF4-FFF2-40B4-BE49-F238E27FC236}">
                <a16:creationId xmlns:a16="http://schemas.microsoft.com/office/drawing/2014/main" id="{B6868736-8E0E-DBD4-2EAD-058429905685}"/>
              </a:ext>
            </a:extLst>
          </p:cNvPr>
          <p:cNvGrpSpPr/>
          <p:nvPr userDrawn="1"/>
        </p:nvGrpSpPr>
        <p:grpSpPr>
          <a:xfrm>
            <a:off x="6805522" y="3243945"/>
            <a:ext cx="4676955" cy="4676955"/>
            <a:chOff x="0" y="0"/>
            <a:chExt cx="812800" cy="812800"/>
          </a:xfrm>
        </p:grpSpPr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C69ABEC-B3A7-82A1-F388-C605D10804D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 dirty="0"/>
            </a:p>
          </p:txBody>
        </p:sp>
        <p:sp>
          <p:nvSpPr>
            <p:cNvPr id="23" name="TextBox 9">
              <a:extLst>
                <a:ext uri="{FF2B5EF4-FFF2-40B4-BE49-F238E27FC236}">
                  <a16:creationId xmlns:a16="http://schemas.microsoft.com/office/drawing/2014/main" id="{C386F87C-0D7F-A23E-FC4D-7FED2133B2F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grpSp>
        <p:nvGrpSpPr>
          <p:cNvPr id="24" name="Group 10">
            <a:extLst>
              <a:ext uri="{FF2B5EF4-FFF2-40B4-BE49-F238E27FC236}">
                <a16:creationId xmlns:a16="http://schemas.microsoft.com/office/drawing/2014/main" id="{BD8EDF55-93FC-751D-0DA3-A74C397CCC5D}"/>
              </a:ext>
            </a:extLst>
          </p:cNvPr>
          <p:cNvGrpSpPr/>
          <p:nvPr userDrawn="1"/>
        </p:nvGrpSpPr>
        <p:grpSpPr>
          <a:xfrm>
            <a:off x="12269469" y="3243945"/>
            <a:ext cx="4676955" cy="4676955"/>
            <a:chOff x="0" y="0"/>
            <a:chExt cx="812800" cy="812800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E7E45A2C-AA30-D171-2D52-A6574FB92A2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6" name="TextBox 12">
              <a:extLst>
                <a:ext uri="{FF2B5EF4-FFF2-40B4-BE49-F238E27FC236}">
                  <a16:creationId xmlns:a16="http://schemas.microsoft.com/office/drawing/2014/main" id="{522EB3E9-4D8A-FBEF-7094-2FB8B63CC3C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7688807-A744-CEC2-89E6-613C3B20B4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4425266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23180F7-950E-1C8D-34B5-529ED21CFE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43985" y="61079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7D87F-5B79-ED9C-C39E-8E74DAB1F7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25730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Stats or call outs 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DBF65960-8097-F740-DCE2-260DA8581D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28251" y="4369201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5E7ACE8E-6F1F-A7F2-2C0D-36E2AF1763D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707934" y="59555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70CD144-D4ED-9145-2964-A0E139D8279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74555" y="4369201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53FC83C3-DDFA-9F13-F647-5EBBF86AFAD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780040" y="59555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5C8F8B4-FFA6-369B-B865-4D3A78149E35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D507CAF3-B7A0-6A72-CA9E-66C4634DC08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4907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Purple Data Slide">
    <p:bg>
      <p:bgPr>
        <a:solidFill>
          <a:srgbClr val="722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9940885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4 column slide with LONGER DESCRIPTIONs and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36EBF-6437-B04B-8E1C-FA431CE3AF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6775" y="5286953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DD1AA42-3364-10F4-E351-2C4D5DD9A1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67274" y="5286953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5E147566-C09E-A0D0-CAAC-5224A63F9C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01200" y="5308712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1DCFFD3-3039-8898-E616-C7470CD8F7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30172" y="5308712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F45AEE-25D7-839F-8226-A12FA5BFEF4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6775" y="6474458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F1C38B4D-8B84-129F-6B49-780D32E83C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67274" y="6474458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2053D6EA-3BB8-4A21-C4B4-E2E1D66239F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13900" y="6471916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2C3BB46E-06BA-EF64-6A8A-017FF95497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001699" y="6471916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CCE1717-08C0-1FD5-4BBE-2944994E070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1506200" y="535889"/>
            <a:ext cx="2387600" cy="3200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EE54C84-7A44-94E8-882F-BDC5457A0D0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AAC6835-30FC-AF9B-FFBB-01BF4A78140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89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Green Bio Slide">
    <p:bg>
      <p:bgPr>
        <a:solidFill>
          <a:srgbClr val="006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43256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3 bio features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6E5EDDC-D98B-B71E-37E1-18100CCF8F1F}"/>
              </a:ext>
            </a:extLst>
          </p:cNvPr>
          <p:cNvSpPr/>
          <p:nvPr userDrawn="1"/>
        </p:nvSpPr>
        <p:spPr>
          <a:xfrm>
            <a:off x="990600" y="4730337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3" y="0"/>
                </a:lnTo>
                <a:lnTo>
                  <a:pt x="3143933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AutoShape 11">
            <a:extLst>
              <a:ext uri="{FF2B5EF4-FFF2-40B4-BE49-F238E27FC236}">
                <a16:creationId xmlns:a16="http://schemas.microsoft.com/office/drawing/2014/main" id="{F97ABF2C-852C-01F4-E94C-81F6ABB8C792}"/>
              </a:ext>
            </a:extLst>
          </p:cNvPr>
          <p:cNvSpPr/>
          <p:nvPr userDrawn="1"/>
        </p:nvSpPr>
        <p:spPr>
          <a:xfrm>
            <a:off x="1307217" y="6733960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8" name="Group 15">
            <a:extLst>
              <a:ext uri="{FF2B5EF4-FFF2-40B4-BE49-F238E27FC236}">
                <a16:creationId xmlns:a16="http://schemas.microsoft.com/office/drawing/2014/main" id="{6F08B13B-0F76-2654-1E51-1307267597DB}"/>
              </a:ext>
            </a:extLst>
          </p:cNvPr>
          <p:cNvGrpSpPr/>
          <p:nvPr userDrawn="1"/>
        </p:nvGrpSpPr>
        <p:grpSpPr>
          <a:xfrm>
            <a:off x="6204224" y="2743647"/>
            <a:ext cx="2877517" cy="2877517"/>
            <a:chOff x="0" y="0"/>
            <a:chExt cx="812800" cy="812800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550DEE8-AC93-ED84-C3F5-2F14CCFED4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Freeform 17">
            <a:extLst>
              <a:ext uri="{FF2B5EF4-FFF2-40B4-BE49-F238E27FC236}">
                <a16:creationId xmlns:a16="http://schemas.microsoft.com/office/drawing/2014/main" id="{48B96471-4453-7EF3-CD5F-A649F4460F06}"/>
              </a:ext>
            </a:extLst>
          </p:cNvPr>
          <p:cNvSpPr/>
          <p:nvPr userDrawn="1"/>
        </p:nvSpPr>
        <p:spPr>
          <a:xfrm>
            <a:off x="6096000" y="4689798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2" y="0"/>
                </a:lnTo>
                <a:lnTo>
                  <a:pt x="3143932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AutoShape 18">
            <a:extLst>
              <a:ext uri="{FF2B5EF4-FFF2-40B4-BE49-F238E27FC236}">
                <a16:creationId xmlns:a16="http://schemas.microsoft.com/office/drawing/2014/main" id="{11A95729-5F80-E718-E104-2479F1078B51}"/>
              </a:ext>
            </a:extLst>
          </p:cNvPr>
          <p:cNvSpPr/>
          <p:nvPr userDrawn="1"/>
        </p:nvSpPr>
        <p:spPr>
          <a:xfrm>
            <a:off x="6412616" y="6693421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35" name="Group 22">
            <a:extLst>
              <a:ext uri="{FF2B5EF4-FFF2-40B4-BE49-F238E27FC236}">
                <a16:creationId xmlns:a16="http://schemas.microsoft.com/office/drawing/2014/main" id="{BB312C79-72D9-217D-6A66-2E37C50F705C}"/>
              </a:ext>
            </a:extLst>
          </p:cNvPr>
          <p:cNvGrpSpPr/>
          <p:nvPr userDrawn="1"/>
        </p:nvGrpSpPr>
        <p:grpSpPr>
          <a:xfrm>
            <a:off x="10877410" y="2743648"/>
            <a:ext cx="2877517" cy="2877517"/>
            <a:chOff x="0" y="0"/>
            <a:chExt cx="812800" cy="812800"/>
          </a:xfrm>
        </p:grpSpPr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02F8400D-B10B-D46C-050F-0B619EFBAA1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Freeform 24">
            <a:extLst>
              <a:ext uri="{FF2B5EF4-FFF2-40B4-BE49-F238E27FC236}">
                <a16:creationId xmlns:a16="http://schemas.microsoft.com/office/drawing/2014/main" id="{5B37C924-07CE-9155-7A1D-A2FB1C009588}"/>
              </a:ext>
            </a:extLst>
          </p:cNvPr>
          <p:cNvSpPr/>
          <p:nvPr userDrawn="1"/>
        </p:nvSpPr>
        <p:spPr>
          <a:xfrm>
            <a:off x="10744201" y="4727756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2" y="0"/>
                </a:lnTo>
                <a:lnTo>
                  <a:pt x="3143932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9" name="AutoShape 25">
            <a:extLst>
              <a:ext uri="{FF2B5EF4-FFF2-40B4-BE49-F238E27FC236}">
                <a16:creationId xmlns:a16="http://schemas.microsoft.com/office/drawing/2014/main" id="{6C334EB8-4824-0458-0F31-737AD23B6AC0}"/>
              </a:ext>
            </a:extLst>
          </p:cNvPr>
          <p:cNvSpPr/>
          <p:nvPr userDrawn="1"/>
        </p:nvSpPr>
        <p:spPr>
          <a:xfrm>
            <a:off x="11085803" y="6693422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793E8A-A5B2-6265-E1DE-F1CBB0D13CD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90601" y="6120963"/>
            <a:ext cx="3424518" cy="4596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BF4FBE0-E0A7-1FB2-1DFE-076AE2067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44200" y="6120964"/>
            <a:ext cx="3517157" cy="38099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4E6572A6-BBF0-4315-4EEE-9949E38C93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16275" y="6120962"/>
            <a:ext cx="3424518" cy="4698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41DE3AC-2007-AE83-A9CF-A658CD0D2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6887318"/>
            <a:ext cx="3424519" cy="4698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F35AD2D8-2FFF-8496-422A-B6EC4F2CC1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877410" y="6835561"/>
            <a:ext cx="3383948" cy="4698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0A7D072-702D-5EFB-2C41-F26C76FA0C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6274" y="6835560"/>
            <a:ext cx="3383948" cy="4698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F85F633-DA8B-9DB5-9DC7-7042A77567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10885" y="7712683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0E272BAB-F63C-561F-9637-6EAF9C9827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92793" y="7669751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5DC4430F-0DBA-B260-D98C-8745B51446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4224" y="7669751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B3C9CDC-72A6-4967-F462-47643417D5C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66072" y="2723182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D93B70B0-4895-B8BD-6A53-0915CF3217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896600" y="2723182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45">
            <a:extLst>
              <a:ext uri="{FF2B5EF4-FFF2-40B4-BE49-F238E27FC236}">
                <a16:creationId xmlns:a16="http://schemas.microsoft.com/office/drawing/2014/main" id="{99503156-CE7A-5D78-BEA7-41A9BE75D9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671145" y="3551812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4B5B0243-0D17-1BB0-3456-BF1AAA1E014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E72E589E-0311-23A4-8105-C8040AAEDC0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A503FE65-E873-F1A5-6911-E21CC1963F5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84472" y="2736027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3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Green Bio Slide">
    <p:bg>
      <p:bgPr>
        <a:solidFill>
          <a:srgbClr val="006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43256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2 bio features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6E5EDDC-D98B-B71E-37E1-18100CCF8F1F}"/>
              </a:ext>
            </a:extLst>
          </p:cNvPr>
          <p:cNvSpPr/>
          <p:nvPr userDrawn="1"/>
        </p:nvSpPr>
        <p:spPr>
          <a:xfrm>
            <a:off x="1425580" y="4838190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3" y="0"/>
                </a:lnTo>
                <a:lnTo>
                  <a:pt x="3143933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AutoShape 11">
            <a:extLst>
              <a:ext uri="{FF2B5EF4-FFF2-40B4-BE49-F238E27FC236}">
                <a16:creationId xmlns:a16="http://schemas.microsoft.com/office/drawing/2014/main" id="{F97ABF2C-852C-01F4-E94C-81F6ABB8C792}"/>
              </a:ext>
            </a:extLst>
          </p:cNvPr>
          <p:cNvSpPr/>
          <p:nvPr userDrawn="1"/>
        </p:nvSpPr>
        <p:spPr>
          <a:xfrm>
            <a:off x="1742197" y="6841813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8" name="Group 15">
            <a:extLst>
              <a:ext uri="{FF2B5EF4-FFF2-40B4-BE49-F238E27FC236}">
                <a16:creationId xmlns:a16="http://schemas.microsoft.com/office/drawing/2014/main" id="{6F08B13B-0F76-2654-1E51-1307267597DB}"/>
              </a:ext>
            </a:extLst>
          </p:cNvPr>
          <p:cNvGrpSpPr/>
          <p:nvPr userDrawn="1"/>
        </p:nvGrpSpPr>
        <p:grpSpPr>
          <a:xfrm>
            <a:off x="6643339" y="2843322"/>
            <a:ext cx="2877517" cy="2877517"/>
            <a:chOff x="0" y="0"/>
            <a:chExt cx="812800" cy="812800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550DEE8-AC93-ED84-C3F5-2F14CCFED4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Freeform 17">
            <a:extLst>
              <a:ext uri="{FF2B5EF4-FFF2-40B4-BE49-F238E27FC236}">
                <a16:creationId xmlns:a16="http://schemas.microsoft.com/office/drawing/2014/main" id="{48B96471-4453-7EF3-CD5F-A649F4460F06}"/>
              </a:ext>
            </a:extLst>
          </p:cNvPr>
          <p:cNvSpPr/>
          <p:nvPr userDrawn="1"/>
        </p:nvSpPr>
        <p:spPr>
          <a:xfrm>
            <a:off x="6597376" y="4793569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2" y="0"/>
                </a:lnTo>
                <a:lnTo>
                  <a:pt x="3143932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AutoShape 18">
            <a:extLst>
              <a:ext uri="{FF2B5EF4-FFF2-40B4-BE49-F238E27FC236}">
                <a16:creationId xmlns:a16="http://schemas.microsoft.com/office/drawing/2014/main" id="{11A95729-5F80-E718-E104-2479F1078B51}"/>
              </a:ext>
            </a:extLst>
          </p:cNvPr>
          <p:cNvSpPr/>
          <p:nvPr userDrawn="1"/>
        </p:nvSpPr>
        <p:spPr>
          <a:xfrm>
            <a:off x="6913992" y="6797192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35" name="Group 22">
            <a:extLst>
              <a:ext uri="{FF2B5EF4-FFF2-40B4-BE49-F238E27FC236}">
                <a16:creationId xmlns:a16="http://schemas.microsoft.com/office/drawing/2014/main" id="{BB312C79-72D9-217D-6A66-2E37C50F705C}"/>
              </a:ext>
            </a:extLst>
          </p:cNvPr>
          <p:cNvGrpSpPr/>
          <p:nvPr userDrawn="1"/>
        </p:nvGrpSpPr>
        <p:grpSpPr>
          <a:xfrm>
            <a:off x="10877410" y="2743648"/>
            <a:ext cx="2877517" cy="2877517"/>
            <a:chOff x="0" y="0"/>
            <a:chExt cx="812800" cy="812800"/>
          </a:xfrm>
        </p:grpSpPr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02F8400D-B10B-D46C-050F-0B619EFBAA1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793E8A-A5B2-6265-E1DE-F1CBB0D13CD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63320" y="6224720"/>
            <a:ext cx="3424518" cy="4596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4E6572A6-BBF0-4315-4EEE-9949E38C93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17651" y="6224733"/>
            <a:ext cx="3424518" cy="4698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41DE3AC-2007-AE83-A9CF-A658CD0D2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25580" y="6995171"/>
            <a:ext cx="3424519" cy="4698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0A7D072-702D-5EFB-2C41-F26C76FA0C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55389" y="6935235"/>
            <a:ext cx="3383948" cy="4698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F85F633-DA8B-9DB5-9DC7-7042A77567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45865" y="7820536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5DC4430F-0DBA-B260-D98C-8745B51446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05600" y="7773522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B3C9CDC-72A6-4967-F462-47643417D5C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67448" y="2826953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45">
            <a:extLst>
              <a:ext uri="{FF2B5EF4-FFF2-40B4-BE49-F238E27FC236}">
                <a16:creationId xmlns:a16="http://schemas.microsoft.com/office/drawing/2014/main" id="{99503156-CE7A-5D78-BEA7-41A9BE75D9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671145" y="3551812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4B5B0243-0D17-1BB0-3456-BF1AAA1E014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6078CAF-5CF8-BB7E-1058-447EBBBCB9F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25" name="Group 15">
            <a:extLst>
              <a:ext uri="{FF2B5EF4-FFF2-40B4-BE49-F238E27FC236}">
                <a16:creationId xmlns:a16="http://schemas.microsoft.com/office/drawing/2014/main" id="{0C2B1D97-7883-B900-09D0-55EBAE3082A2}"/>
              </a:ext>
            </a:extLst>
          </p:cNvPr>
          <p:cNvGrpSpPr/>
          <p:nvPr userDrawn="1"/>
        </p:nvGrpSpPr>
        <p:grpSpPr>
          <a:xfrm>
            <a:off x="1636820" y="2991735"/>
            <a:ext cx="2877517" cy="2877517"/>
            <a:chOff x="0" y="0"/>
            <a:chExt cx="812800" cy="812800"/>
          </a:xfrm>
        </p:grpSpPr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CB20B86E-63B9-A3F1-1E97-A3C5D361BAD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978DF9BE-B5AF-ED73-DA7D-4AC978728C2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541672" y="2816408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34766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olid Col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2B6A-4624-A321-C1FC-7716597683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4800" y="495300"/>
            <a:ext cx="14173200" cy="1246203"/>
          </a:xfrm>
          <a:prstGeom prst="rect">
            <a:avLst/>
          </a:prstGeom>
        </p:spPr>
        <p:txBody>
          <a:bodyPr/>
          <a:lstStyle>
            <a:lvl1pPr>
              <a:defRPr sz="8000" cap="all" baseline="0">
                <a:solidFill>
                  <a:srgbClr val="005CB9"/>
                </a:solidFill>
              </a:defRPr>
            </a:lvl1pPr>
          </a:lstStyle>
          <a:p>
            <a:r>
              <a:rPr lang="en-US" dirty="0"/>
              <a:t>Slide with bullet text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E1208FA-DCE3-9C6E-470E-F7568BA73536}"/>
              </a:ext>
            </a:extLst>
          </p:cNvPr>
          <p:cNvGrpSpPr/>
          <p:nvPr userDrawn="1"/>
        </p:nvGrpSpPr>
        <p:grpSpPr>
          <a:xfrm>
            <a:off x="-457200" y="219"/>
            <a:ext cx="4115111" cy="10286781"/>
            <a:chOff x="0" y="0"/>
            <a:chExt cx="1271448" cy="2709276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AB9E108D-86E5-9BC5-4F58-CD6ADA7FCDF4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42A7539-D20D-8482-51EC-259C3871AC37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8CC08AC-EC99-F14E-F6CD-A72488DC9C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14800" y="2476500"/>
            <a:ext cx="6858000" cy="3581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/>
                </a:solidFill>
                <a:latin typeface="Montserrat Medium" panose="00000600000000000000" pitchFamily="2" charset="0"/>
              </a:defRPr>
            </a:lvl1pPr>
            <a:lvl2pPr>
              <a:defRPr>
                <a:solidFill>
                  <a:srgbClr val="005CB9"/>
                </a:solidFill>
                <a:latin typeface="Montserrat Medium" panose="00000600000000000000" pitchFamily="2" charset="0"/>
              </a:defRPr>
            </a:lvl2pPr>
            <a:lvl3pPr>
              <a:defRPr>
                <a:solidFill>
                  <a:srgbClr val="005CB9"/>
                </a:solidFill>
                <a:latin typeface="Montserrat Medium" panose="00000600000000000000" pitchFamily="2" charset="0"/>
              </a:defRPr>
            </a:lvl3pPr>
            <a:lvl4pPr>
              <a:defRPr>
                <a:solidFill>
                  <a:srgbClr val="005CB9"/>
                </a:solidFill>
                <a:latin typeface="Montserrat Medium" panose="00000600000000000000" pitchFamily="2" charset="0"/>
              </a:defRPr>
            </a:lvl4pPr>
            <a:lvl5pPr>
              <a:defRPr>
                <a:solidFill>
                  <a:srgbClr val="005CB9"/>
                </a:solidFill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B0794D-C786-D988-CD04-2C38084CB5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2B0A292-2B90-262D-66A8-CBAA1C8AD6E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43500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C8B67D6-83DD-E234-A4E9-9AAE21821C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524258" y="2190748"/>
            <a:ext cx="6763741" cy="80962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FBF7F7-FAD3-E88F-D943-0F6BAA13C8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300" y="723900"/>
            <a:ext cx="9944100" cy="1989137"/>
          </a:xfrm>
          <a:prstGeom prst="rect">
            <a:avLst/>
          </a:prstGeo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Title slide on large image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11727-159F-E61D-3079-D0ED6B3BE9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1657" y="6591300"/>
            <a:ext cx="4114800" cy="547688"/>
          </a:xfrm>
          <a:ln>
            <a:noFill/>
          </a:ln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fld id="{74D99D2F-67BA-4011-AD2A-933CA66CF190}" type="datetime1">
              <a:rPr lang="en-US" smtClean="0"/>
              <a:t>8/24/2025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F864C9-E522-C244-A49F-1FBFB1A89F6C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5156638" y="0"/>
            <a:ext cx="3131362" cy="2190750"/>
            <a:chOff x="15156638" y="0"/>
            <a:chExt cx="3131362" cy="2190750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97D0A43D-0CB7-8732-99D9-DCFB7DE029D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156638" y="0"/>
              <a:ext cx="3131362" cy="2190750"/>
            </a:xfrm>
            <a:prstGeom prst="rect">
              <a:avLst/>
            </a:prstGeom>
            <a:solidFill>
              <a:srgbClr val="FE4C00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90B371F9-7F40-C16B-4180-87E009E189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640215" y="650189"/>
              <a:ext cx="2183930" cy="890371"/>
            </a:xfrm>
            <a:custGeom>
              <a:avLst/>
              <a:gdLst/>
              <a:ahLst/>
              <a:cxnLst/>
              <a:rect l="l" t="t" r="r" b="b"/>
              <a:pathLst>
                <a:path w="2183930" h="890371">
                  <a:moveTo>
                    <a:pt x="0" y="0"/>
                  </a:moveTo>
                  <a:lnTo>
                    <a:pt x="2183930" y="0"/>
                  </a:lnTo>
                  <a:lnTo>
                    <a:pt x="2183930" y="890372"/>
                  </a:lnTo>
                  <a:lnTo>
                    <a:pt x="0" y="8903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9AEEC8-C64E-C887-9672-7E1D0EDD7DA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1524259" y="519200"/>
            <a:ext cx="3467390" cy="136093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8065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Text Slide Lite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34F2C5-A596-ACE9-F1B1-A567E04A77B9}"/>
              </a:ext>
            </a:extLst>
          </p:cNvPr>
          <p:cNvGrpSpPr/>
          <p:nvPr userDrawn="1"/>
        </p:nvGrpSpPr>
        <p:grpSpPr>
          <a:xfrm>
            <a:off x="-3075350" y="0"/>
            <a:ext cx="4827529" cy="10286781"/>
            <a:chOff x="0" y="0"/>
            <a:chExt cx="1271448" cy="270927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423A1147-3E9D-CD18-807E-FDE0CE87709C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B271B1D5-7D77-56E3-9B2D-C98BA07B3BB0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" name="Group 9">
            <a:extLst>
              <a:ext uri="{FF2B5EF4-FFF2-40B4-BE49-F238E27FC236}">
                <a16:creationId xmlns:a16="http://schemas.microsoft.com/office/drawing/2014/main" id="{A70B87E0-0527-7807-EA25-CBE599E18CE0}"/>
              </a:ext>
            </a:extLst>
          </p:cNvPr>
          <p:cNvGrpSpPr/>
          <p:nvPr userDrawn="1"/>
        </p:nvGrpSpPr>
        <p:grpSpPr>
          <a:xfrm>
            <a:off x="2859953" y="2804865"/>
            <a:ext cx="3511616" cy="222047"/>
            <a:chOff x="0" y="0"/>
            <a:chExt cx="924870" cy="58482"/>
          </a:xfrm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DB43460-8352-5702-243F-83299BD877CC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id="{2BED3DEB-5DD3-E4E0-FDFD-C0DDA41BAC1D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0A758B3A-4D1D-BFEE-0569-639EEF8C1C4C}"/>
              </a:ext>
            </a:extLst>
          </p:cNvPr>
          <p:cNvGrpSpPr/>
          <p:nvPr userDrawn="1"/>
        </p:nvGrpSpPr>
        <p:grpSpPr>
          <a:xfrm>
            <a:off x="7949240" y="2804865"/>
            <a:ext cx="3511616" cy="222047"/>
            <a:chOff x="0" y="0"/>
            <a:chExt cx="924870" cy="58482"/>
          </a:xfrm>
        </p:grpSpPr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BD99914C-E85E-DDF2-661D-B4DCD31116DD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FFC84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7F777C66-AC7B-B1B3-8A19-9E45E7B99227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29" name="Group 15">
            <a:extLst>
              <a:ext uri="{FF2B5EF4-FFF2-40B4-BE49-F238E27FC236}">
                <a16:creationId xmlns:a16="http://schemas.microsoft.com/office/drawing/2014/main" id="{86A11554-E706-20D9-E8B4-286933156A76}"/>
              </a:ext>
            </a:extLst>
          </p:cNvPr>
          <p:cNvGrpSpPr/>
          <p:nvPr userDrawn="1"/>
        </p:nvGrpSpPr>
        <p:grpSpPr>
          <a:xfrm>
            <a:off x="12834692" y="2804865"/>
            <a:ext cx="3511616" cy="222047"/>
            <a:chOff x="0" y="0"/>
            <a:chExt cx="924870" cy="58482"/>
          </a:xfrm>
        </p:grpSpPr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74C648E-9897-FFE6-6F19-B4E2311E422D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72228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17">
              <a:extLst>
                <a:ext uri="{FF2B5EF4-FFF2-40B4-BE49-F238E27FC236}">
                  <a16:creationId xmlns:a16="http://schemas.microsoft.com/office/drawing/2014/main" id="{F6DF90C0-8BB0-D234-51F0-193640191EE3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4C2DB0-254F-B680-416E-D69826787C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38182" y="3208008"/>
            <a:ext cx="4827529" cy="839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FF5F00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F6DE92D-6285-F4D8-E8DC-F629F5131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49241" y="3239759"/>
            <a:ext cx="4623760" cy="743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FFC844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3F15F6BD-46FA-9396-AE69-798DAE4453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856531" y="3256345"/>
            <a:ext cx="4623760" cy="743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722282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FB9C8-7F40-0B40-BB40-19E9739854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8182" y="610149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3 column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88402C-51E8-D5AB-7F7A-6F543DF76EC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834692" y="4228890"/>
            <a:ext cx="2514600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5CB9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9135E1B-AC78-8DB9-A9A9-DE7B83877DD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01382" y="4239038"/>
            <a:ext cx="2514600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5CB9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EB551C0-8C3E-C359-1C5A-DF37849561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06717" y="4228889"/>
            <a:ext cx="2514600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5CB9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F59C234-18F2-DC0A-3E57-3BC9D220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773CE0E-7DCE-4DF4-4868-6C2CD581C48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12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umn Text Slide Lite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34F2C5-A596-ACE9-F1B1-A567E04A77B9}"/>
              </a:ext>
            </a:extLst>
          </p:cNvPr>
          <p:cNvGrpSpPr/>
          <p:nvPr userDrawn="1"/>
        </p:nvGrpSpPr>
        <p:grpSpPr>
          <a:xfrm>
            <a:off x="-3075350" y="0"/>
            <a:ext cx="4827529" cy="10286781"/>
            <a:chOff x="0" y="0"/>
            <a:chExt cx="1271448" cy="270927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423A1147-3E9D-CD18-807E-FDE0CE87709C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B271B1D5-7D77-56E3-9B2D-C98BA07B3BB0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FB9C8-7F40-0B40-BB40-19E9739854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8182" y="610149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2 column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F59C234-18F2-DC0A-3E57-3BC9D220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8C99EE3E-DD1D-6D16-9398-17228F3F2EE4}"/>
              </a:ext>
            </a:extLst>
          </p:cNvPr>
          <p:cNvGrpSpPr/>
          <p:nvPr userDrawn="1"/>
        </p:nvGrpSpPr>
        <p:grpSpPr>
          <a:xfrm>
            <a:off x="2834791" y="2806877"/>
            <a:ext cx="5750647" cy="222049"/>
            <a:chOff x="0" y="0"/>
            <a:chExt cx="924870" cy="58482"/>
          </a:xfrm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0072B919-188D-7A5C-D3F4-B525E56CC227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11">
              <a:extLst>
                <a:ext uri="{FF2B5EF4-FFF2-40B4-BE49-F238E27FC236}">
                  <a16:creationId xmlns:a16="http://schemas.microsoft.com/office/drawing/2014/main" id="{9A3ECA25-B22E-998C-FF8B-D5D20D7628FB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16" name="Group 12">
            <a:extLst>
              <a:ext uri="{FF2B5EF4-FFF2-40B4-BE49-F238E27FC236}">
                <a16:creationId xmlns:a16="http://schemas.microsoft.com/office/drawing/2014/main" id="{3B7867E6-2578-DCA5-996A-00CCAD4D4B6E}"/>
              </a:ext>
            </a:extLst>
          </p:cNvPr>
          <p:cNvGrpSpPr/>
          <p:nvPr userDrawn="1"/>
        </p:nvGrpSpPr>
        <p:grpSpPr>
          <a:xfrm>
            <a:off x="10622290" y="2804865"/>
            <a:ext cx="5750647" cy="222049"/>
            <a:chOff x="0" y="0"/>
            <a:chExt cx="924870" cy="58482"/>
          </a:xfrm>
        </p:grpSpPr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6486387-BB7C-D2BC-08DD-554BE17D5F75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4">
              <a:extLst>
                <a:ext uri="{FF2B5EF4-FFF2-40B4-BE49-F238E27FC236}">
                  <a16:creationId xmlns:a16="http://schemas.microsoft.com/office/drawing/2014/main" id="{C0C5F5BD-EA19-CC67-5B00-C8D3138F817A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D1866D8D-37B8-A279-189D-D163776E9C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38182" y="3208008"/>
            <a:ext cx="6327760" cy="839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FF5F00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0067121A-607F-F2DD-A5C6-78570A3149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22292" y="3239759"/>
            <a:ext cx="6327760" cy="11062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B4D75E12-E955-D243-25EC-0F508FEA1A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74432" y="4239038"/>
            <a:ext cx="6275620" cy="3161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7746A6D7-FF13-0FD8-E677-E76A7B4CC23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06716" y="4228889"/>
            <a:ext cx="6359225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03A5A0-4778-253E-E6E0-6B7491EC5ED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853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with Images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1"/>
            <a:ext cx="14954416" cy="1219200"/>
          </a:xfrm>
          <a:prstGeom prst="rect">
            <a:avLst/>
          </a:prstGeom>
        </p:spPr>
        <p:txBody>
          <a:bodyPr/>
          <a:lstStyle>
            <a:lvl1pPr>
              <a:defRPr sz="8000" cap="all" baseline="0">
                <a:solidFill>
                  <a:srgbClr val="005CB9"/>
                </a:solidFill>
              </a:defRPr>
            </a:lvl1pPr>
          </a:lstStyle>
          <a:p>
            <a:r>
              <a:rPr lang="en-US" dirty="0"/>
              <a:t>3 images with 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377F2A-5416-6F83-99B0-46EBF766FC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6775" y="4931641"/>
            <a:ext cx="28194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chemeClr val="bg2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Featured Excursion 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4414AFB-0A48-3821-5019-49DADD8EC8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63938" y="4931641"/>
            <a:ext cx="28194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chemeClr val="bg2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Featured Excursion 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B297276-2711-DD32-1D27-CB19557824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66172" y="4931641"/>
            <a:ext cx="28194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chemeClr val="bg2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Featured Excursion 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734FDB6-D8FD-7B00-9398-D680F0F65D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3938" y="6187422"/>
            <a:ext cx="3191162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lang="en-US" dirty="0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638F5B8F-05E1-D5BA-9434-DE985AAD7E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66172" y="6187422"/>
            <a:ext cx="3191162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lang="en-US" dirty="0"/>
          </a:p>
        </p:txBody>
      </p:sp>
      <p:sp>
        <p:nvSpPr>
          <p:cNvPr id="25" name="Text Placeholder 22">
            <a:extLst>
              <a:ext uri="{FF2B5EF4-FFF2-40B4-BE49-F238E27FC236}">
                <a16:creationId xmlns:a16="http://schemas.microsoft.com/office/drawing/2014/main" id="{55D6918D-40A4-1810-160E-2F780B9DF4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6775" y="6187422"/>
            <a:ext cx="3191162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D0296EE-97FD-0941-E574-B6831B6CA7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62666" y="2017751"/>
            <a:ext cx="3962400" cy="274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7728945E-9492-26C8-092F-DB8A0BD967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46353" y="2001610"/>
            <a:ext cx="3962400" cy="274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6B031E71-9DDC-9311-65C6-0CD5FF417E5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966172" y="2001610"/>
            <a:ext cx="3962400" cy="274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82A299F-ECD3-7B1C-B382-F440274CAED8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2C9446D9-E5B3-4014-1D4B-95B7B7BFC21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3D24CD65-834E-9C3A-8BED-3027CC6DBB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7365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D69295-F6F7-73BF-611F-BEE072EE23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3238500"/>
            <a:ext cx="14249400" cy="5105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24E7E99-5482-93DC-B336-C11C133372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978" y="495300"/>
            <a:ext cx="15021595" cy="12954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cap="all" baseline="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Bullet Text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583DE2A-ECE7-F2C1-624B-C3AD4FB202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39DBF3F9-71B7-2E70-B665-3B45D45A3A2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881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Chart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hart Placeholder 3">
            <a:extLst>
              <a:ext uri="{FF2B5EF4-FFF2-40B4-BE49-F238E27FC236}">
                <a16:creationId xmlns:a16="http://schemas.microsoft.com/office/drawing/2014/main" id="{39FCF1DE-7F3B-B212-8566-8B71B82A49A7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7300" y="2857500"/>
            <a:ext cx="15278100" cy="6096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057A201A-10B7-58B3-7025-25DC9A34723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978" y="495300"/>
            <a:ext cx="15021595" cy="12954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cap="all" baseline="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Blank slide smile and chart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D33F457-00CB-8DDB-1BD2-D0632692B0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EA3F2EA-757B-0BA2-2145-AE3E63980B5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4624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Table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able Placeholder 11">
            <a:extLst>
              <a:ext uri="{FF2B5EF4-FFF2-40B4-BE49-F238E27FC236}">
                <a16:creationId xmlns:a16="http://schemas.microsoft.com/office/drawing/2014/main" id="{05DC3F00-72E3-DC73-6147-8261C3945C4C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257300" y="3009900"/>
            <a:ext cx="15582900" cy="6019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DDC0571C-D4C3-9414-89B2-18C16794A5C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978" y="495300"/>
            <a:ext cx="15021595" cy="12954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cap="all" baseline="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Blank slide table and smile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64CA04A-A2EA-2F80-B1CC-C232CF6767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6C5B7106-6AB2-ADCB-3ED3-DF8DE4FAF2A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497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Smile and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68BA73AA-5E44-D325-5668-91402164FF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978" y="495300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cap="all" baseline="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Blank slide with smile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F318424-F9D3-9B42-E09A-73110718F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ACFD6FA-8311-64F1-B9E3-9D7CE3026DC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855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Title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2B6A-4624-A321-C1FC-7716597683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419100"/>
            <a:ext cx="17250177" cy="1246203"/>
          </a:xfrm>
          <a:prstGeom prst="rect">
            <a:avLst/>
          </a:prstGeom>
        </p:spPr>
        <p:txBody>
          <a:bodyPr/>
          <a:lstStyle>
            <a:lvl1pPr>
              <a:defRPr sz="6000" b="1" cap="all" baseline="0">
                <a:solidFill>
                  <a:srgbClr val="005CB9"/>
                </a:solidFill>
                <a:latin typeface="Montserrat Bold" panose="00000800000000000000" pitchFamily="2" charset="0"/>
                <a:cs typeface="Montserrat Classic" panose="020B0604020202020204" charset="0"/>
              </a:defRPr>
            </a:lvl1pPr>
          </a:lstStyle>
          <a:p>
            <a:r>
              <a:rPr lang="en-US" dirty="0"/>
              <a:t>BLANK SLIDE FOR DATA AND GRAPHS </a:t>
            </a:r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9DC97C2-579D-AC17-B155-31E041DDDF9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762000" y="2095500"/>
            <a:ext cx="16306800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A8B9783-6F35-29CC-4325-76324AA726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1EA358B-7945-F0A9-8019-CE1EEAA824A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109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E5414C5-E377-EE38-9ABC-A380B3EC76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F51F1CFE-792E-6117-882F-B6545C53DE3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5281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Large Imag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">
            <a:extLst>
              <a:ext uri="{FF2B5EF4-FFF2-40B4-BE49-F238E27FC236}">
                <a16:creationId xmlns:a16="http://schemas.microsoft.com/office/drawing/2014/main" id="{9C4C52C4-3359-6B2E-5A68-F2CA076701F1}"/>
              </a:ext>
            </a:extLst>
          </p:cNvPr>
          <p:cNvGrpSpPr/>
          <p:nvPr userDrawn="1"/>
        </p:nvGrpSpPr>
        <p:grpSpPr>
          <a:xfrm>
            <a:off x="0" y="0"/>
            <a:ext cx="8936860" cy="10286781"/>
            <a:chOff x="0" y="0"/>
            <a:chExt cx="3163710" cy="2709276"/>
          </a:xfrm>
        </p:grpSpPr>
        <p:sp>
          <p:nvSpPr>
            <p:cNvPr id="30" name="Freeform 3">
              <a:extLst>
                <a:ext uri="{FF2B5EF4-FFF2-40B4-BE49-F238E27FC236}">
                  <a16:creationId xmlns:a16="http://schemas.microsoft.com/office/drawing/2014/main" id="{51CED67A-227A-8DEA-54CD-62DAD5053B48}"/>
                </a:ext>
              </a:extLst>
            </p:cNvPr>
            <p:cNvSpPr/>
            <p:nvPr/>
          </p:nvSpPr>
          <p:spPr>
            <a:xfrm>
              <a:off x="0" y="0"/>
              <a:ext cx="3163710" cy="2709276"/>
            </a:xfrm>
            <a:custGeom>
              <a:avLst/>
              <a:gdLst/>
              <a:ahLst/>
              <a:cxnLst/>
              <a:rect l="l" t="t" r="r" b="b"/>
              <a:pathLst>
                <a:path w="3163710" h="2709276">
                  <a:moveTo>
                    <a:pt x="32870" y="0"/>
                  </a:moveTo>
                  <a:lnTo>
                    <a:pt x="3130840" y="0"/>
                  </a:lnTo>
                  <a:cubicBezTo>
                    <a:pt x="3148993" y="0"/>
                    <a:pt x="3163710" y="14716"/>
                    <a:pt x="3163710" y="32870"/>
                  </a:cubicBezTo>
                  <a:lnTo>
                    <a:pt x="3163710" y="2676406"/>
                  </a:lnTo>
                  <a:cubicBezTo>
                    <a:pt x="3163710" y="2685123"/>
                    <a:pt x="3160247" y="2693484"/>
                    <a:pt x="3154082" y="2699648"/>
                  </a:cubicBezTo>
                  <a:cubicBezTo>
                    <a:pt x="3147918" y="2705813"/>
                    <a:pt x="3139558" y="2709276"/>
                    <a:pt x="3130840" y="2709276"/>
                  </a:cubicBezTo>
                  <a:lnTo>
                    <a:pt x="32870" y="2709276"/>
                  </a:lnTo>
                  <a:cubicBezTo>
                    <a:pt x="14716" y="2709276"/>
                    <a:pt x="0" y="2694559"/>
                    <a:pt x="0" y="2676406"/>
                  </a:cubicBezTo>
                  <a:lnTo>
                    <a:pt x="0" y="32870"/>
                  </a:lnTo>
                  <a:cubicBezTo>
                    <a:pt x="0" y="14716"/>
                    <a:pt x="14716" y="0"/>
                    <a:pt x="3287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4">
              <a:extLst>
                <a:ext uri="{FF2B5EF4-FFF2-40B4-BE49-F238E27FC236}">
                  <a16:creationId xmlns:a16="http://schemas.microsoft.com/office/drawing/2014/main" id="{2D793AF8-17BD-E3F5-D218-B71F2ADBFA37}"/>
                </a:ext>
              </a:extLst>
            </p:cNvPr>
            <p:cNvSpPr txBox="1"/>
            <p:nvPr/>
          </p:nvSpPr>
          <p:spPr>
            <a:xfrm>
              <a:off x="0" y="-38100"/>
              <a:ext cx="3163710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E2A1B35-F136-5040-54A4-2CE2BA8FA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75115" y="1222960"/>
            <a:ext cx="6410533" cy="7696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052679-44C5-673A-C90E-578A55A2F6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27285" y="3728325"/>
            <a:ext cx="5897563" cy="2400300"/>
          </a:xfrm>
          <a:prstGeom prst="rect">
            <a:avLst/>
          </a:prstGeom>
        </p:spPr>
        <p:txBody>
          <a:bodyPr anchor="t"/>
          <a:lstStyle>
            <a:lvl1pPr>
              <a:defRPr sz="2800" i="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Quote from someone here. Lorum ipsum, lorum ipsum.  Then more lorum ipsum.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555A7D-C51F-1EB1-48C4-AF15C7FA1C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27285" y="1714500"/>
            <a:ext cx="5096027" cy="1371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SLIDE WITH CIRCLE/SQUARE IMAGE AND HEADER, LONG TEXT AND SMILE </a:t>
            </a:r>
          </a:p>
        </p:txBody>
      </p:sp>
      <p:sp>
        <p:nvSpPr>
          <p:cNvPr id="28" name="Text Placeholder 45">
            <a:extLst>
              <a:ext uri="{FF2B5EF4-FFF2-40B4-BE49-F238E27FC236}">
                <a16:creationId xmlns:a16="http://schemas.microsoft.com/office/drawing/2014/main" id="{0806068D-587B-A342-B411-3B3DF1FCBE2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27812" y="8795390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7E0EFFF6-973D-1858-EA13-98F878056C19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3" name="Slide Number Placeholder 3">
            <a:extLst>
              <a:ext uri="{FF2B5EF4-FFF2-40B4-BE49-F238E27FC236}">
                <a16:creationId xmlns:a16="http://schemas.microsoft.com/office/drawing/2014/main" id="{F7AAF590-B68B-C6A4-2C0B-4E873DD64C3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A417160B-447C-925D-2E2E-1A0747B6D5E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48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FF5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A5A80-A7CD-736A-2FBA-A72AF19AB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39000" y="3933825"/>
            <a:ext cx="9982200" cy="1209675"/>
          </a:xfrm>
          <a:prstGeom prst="rect">
            <a:avLst/>
          </a:prstGeom>
        </p:spPr>
        <p:txBody>
          <a:bodyPr anchor="b"/>
          <a:lstStyle>
            <a:lvl1pPr>
              <a:defRPr sz="8500" cap="all" baseline="0"/>
            </a:lvl1pPr>
          </a:lstStyle>
          <a:p>
            <a:r>
              <a:rPr lang="en-US" dirty="0"/>
              <a:t>WELCOME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0E09F-472E-B0F8-63C0-4BF9020E5D1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252447" y="5448300"/>
            <a:ext cx="4495800" cy="547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Montserrat Bold" panose="00000800000000000000" pitchFamily="2" charset="0"/>
                <a:cs typeface="Montserrat Classic Bold" panose="020B060402020202020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We’re here to help!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22587-5F4E-B170-C8DE-2F1E7435E2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15900" y="7810500"/>
            <a:ext cx="4114800" cy="5476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fld id="{AF35B94E-55E4-4B5B-8E89-3B26377DA2DD}" type="datetime1">
              <a:rPr lang="en-US" smtClean="0"/>
              <a:pPr/>
              <a:t>8/24/2025</a:t>
            </a:fld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F1636CD-E22A-E243-6E8C-FEC5747B754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2915900" y="7048500"/>
            <a:ext cx="4495800" cy="547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Montserrat Bold" panose="00000800000000000000" pitchFamily="2" charset="0"/>
                <a:cs typeface="Montserrat Classic Bold" panose="020B060402020202020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John Doe, Director</a:t>
            </a: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3FDDF986-DC60-4D12-6FAF-B0B34931CDB0}"/>
              </a:ext>
            </a:extLst>
          </p:cNvPr>
          <p:cNvSpPr/>
          <p:nvPr userDrawn="1"/>
        </p:nvSpPr>
        <p:spPr>
          <a:xfrm>
            <a:off x="775952" y="2788090"/>
            <a:ext cx="2355410" cy="2355410"/>
          </a:xfrm>
          <a:custGeom>
            <a:avLst/>
            <a:gdLst/>
            <a:ahLst/>
            <a:cxnLst/>
            <a:rect l="l" t="t" r="r" b="b"/>
            <a:pathLst>
              <a:path w="2355410" h="2355410">
                <a:moveTo>
                  <a:pt x="0" y="0"/>
                </a:moveTo>
                <a:lnTo>
                  <a:pt x="2355410" y="0"/>
                </a:lnTo>
                <a:lnTo>
                  <a:pt x="2355410" y="2355410"/>
                </a:lnTo>
                <a:lnTo>
                  <a:pt x="0" y="23554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AutoShape 8">
            <a:extLst>
              <a:ext uri="{FF2B5EF4-FFF2-40B4-BE49-F238E27FC236}">
                <a16:creationId xmlns:a16="http://schemas.microsoft.com/office/drawing/2014/main" id="{F0DC1733-A38E-BF19-B1BE-1BAFB8F13B49}"/>
              </a:ext>
            </a:extLst>
          </p:cNvPr>
          <p:cNvSpPr/>
          <p:nvPr userDrawn="1"/>
        </p:nvSpPr>
        <p:spPr>
          <a:xfrm>
            <a:off x="3131362" y="5143500"/>
            <a:ext cx="3131362" cy="5143500"/>
          </a:xfrm>
          <a:prstGeom prst="rect">
            <a:avLst/>
          </a:prstGeom>
          <a:solidFill>
            <a:srgbClr val="722282"/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7D3E59BE-0B3A-9CE2-BD7F-8F73A17F98CA}"/>
              </a:ext>
            </a:extLst>
          </p:cNvPr>
          <p:cNvSpPr/>
          <p:nvPr userDrawn="1"/>
        </p:nvSpPr>
        <p:spPr>
          <a:xfrm>
            <a:off x="473716" y="2342905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1"/>
                </a:lnTo>
                <a:lnTo>
                  <a:pt x="0" y="8903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FE79BAD3-BEB6-B530-42C7-8B4DA4BAB1C6}"/>
              </a:ext>
            </a:extLst>
          </p:cNvPr>
          <p:cNvSpPr/>
          <p:nvPr userDrawn="1"/>
        </p:nvSpPr>
        <p:spPr>
          <a:xfrm>
            <a:off x="3605078" y="752486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29" y="0"/>
                </a:lnTo>
                <a:lnTo>
                  <a:pt x="2183929" y="890371"/>
                </a:lnTo>
                <a:lnTo>
                  <a:pt x="0" y="8903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927C93-ADDB-AF02-A1BA-CFFBFE53DB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24200" y="0"/>
            <a:ext cx="3130550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487A1D2-CC5A-D0A1-7C47-F907465F65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143500"/>
            <a:ext cx="3132138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46AEDEB-7107-1884-625B-3826F413AA1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254240" y="8953500"/>
            <a:ext cx="2788127" cy="110408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11085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3">
            <a:extLst>
              <a:ext uri="{FF2B5EF4-FFF2-40B4-BE49-F238E27FC236}">
                <a16:creationId xmlns:a16="http://schemas.microsoft.com/office/drawing/2014/main" id="{2572CC7E-E77C-3AF3-7392-953BBACE5F37}"/>
              </a:ext>
            </a:extLst>
          </p:cNvPr>
          <p:cNvGrpSpPr/>
          <p:nvPr userDrawn="1"/>
        </p:nvGrpSpPr>
        <p:grpSpPr>
          <a:xfrm>
            <a:off x="-12282776" y="-6277551"/>
            <a:ext cx="22050951" cy="22050951"/>
            <a:chOff x="0" y="0"/>
            <a:chExt cx="812800" cy="812800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56C4190-CED9-94FE-19EA-B07E339483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F1D767DC-F362-3920-C462-28350C7CD44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00"/>
                </a:lnSpc>
              </a:pPr>
              <a:endParaRPr/>
            </a:p>
          </p:txBody>
        </p:sp>
      </p:grpSp>
      <p:sp>
        <p:nvSpPr>
          <p:cNvPr id="12" name="Freeform 6">
            <a:extLst>
              <a:ext uri="{FF2B5EF4-FFF2-40B4-BE49-F238E27FC236}">
                <a16:creationId xmlns:a16="http://schemas.microsoft.com/office/drawing/2014/main" id="{EEF27FDD-46EE-418A-FD80-78EFE12736AB}"/>
              </a:ext>
            </a:extLst>
          </p:cNvPr>
          <p:cNvSpPr/>
          <p:nvPr userDrawn="1"/>
        </p:nvSpPr>
        <p:spPr>
          <a:xfrm flipH="1">
            <a:off x="1028700" y="1095375"/>
            <a:ext cx="900437" cy="900437"/>
          </a:xfrm>
          <a:custGeom>
            <a:avLst/>
            <a:gdLst/>
            <a:ahLst/>
            <a:cxnLst/>
            <a:rect l="l" t="t" r="r" b="b"/>
            <a:pathLst>
              <a:path w="900437" h="900437">
                <a:moveTo>
                  <a:pt x="900437" y="0"/>
                </a:moveTo>
                <a:lnTo>
                  <a:pt x="0" y="0"/>
                </a:lnTo>
                <a:lnTo>
                  <a:pt x="0" y="900437"/>
                </a:lnTo>
                <a:lnTo>
                  <a:pt x="900437" y="900437"/>
                </a:lnTo>
                <a:lnTo>
                  <a:pt x="90043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EE7F3-FDE7-52FE-08A7-E39060C79C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171700"/>
            <a:ext cx="6512923" cy="373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2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2pPr>
            <a:lvl3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3pPr>
            <a:lvl4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4pPr>
            <a:lvl5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5pPr>
          </a:lstStyle>
          <a:p>
            <a:pPr lvl="0"/>
            <a:r>
              <a:rPr lang="en-US" dirty="0"/>
              <a:t>title slide with bulleted text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4EBFFF9-BD6C-6F5A-44A3-EA747B2997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591800" y="2171700"/>
            <a:ext cx="6667500" cy="1652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>
              <a:defRPr sz="32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>
              <a:defRPr sz="4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>
              <a:defRPr sz="4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>
              <a:defRPr sz="4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BC2BAD7-EF1F-7DDC-79DD-76EEAF6DBCF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82E011-0338-ACF7-1732-BB26E1E121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8247548"/>
            <a:ext cx="4825052" cy="493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Lorem ipsum text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30C531-5A7D-EA3E-D77B-ED0AD13ABC7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589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246C258-1DBD-2B2A-9EFE-29690D4604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87538" y="5133975"/>
            <a:ext cx="3867720" cy="5153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E2A1B35-F136-5040-54A4-2CE2BA8FA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83230" y="-1"/>
            <a:ext cx="3867720" cy="5153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id="{2572CC7E-E77C-3AF3-7392-953BBACE5F3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-11963413" y="-6210307"/>
            <a:ext cx="22050951" cy="22050951"/>
            <a:chOff x="5617" y="-2809"/>
            <a:chExt cx="812800" cy="812800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56C4190-CED9-94FE-19EA-B07E339483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17" y="-2809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F1D767DC-F362-3920-C462-28350C7CD44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00"/>
                </a:lnSpc>
              </a:pPr>
              <a:endParaRPr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052679-44C5-673A-C90E-578A55A2F6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2414868"/>
            <a:ext cx="5897563" cy="2400300"/>
          </a:xfrm>
          <a:prstGeom prst="rect">
            <a:avLst/>
          </a:prstGeom>
        </p:spPr>
        <p:txBody>
          <a:bodyPr anchor="t"/>
          <a:lstStyle>
            <a:lvl1pPr>
              <a:defRPr sz="5000" i="1">
                <a:latin typeface="Aglet Slab" panose="020F05030302020B0203" pitchFamily="34" charset="0"/>
                <a:ea typeface="Aglet Slab" panose="020F05030302020B0203" pitchFamily="34" charset="0"/>
              </a:defRPr>
            </a:lvl1pPr>
          </a:lstStyle>
          <a:p>
            <a:r>
              <a:rPr lang="en-US" dirty="0"/>
              <a:t>“Quote slide with text images. Good for location highlight or event”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EEF27FDD-46EE-418A-FD80-78EFE12736AB}"/>
              </a:ext>
            </a:extLst>
          </p:cNvPr>
          <p:cNvSpPr/>
          <p:nvPr userDrawn="1"/>
        </p:nvSpPr>
        <p:spPr>
          <a:xfrm flipH="1">
            <a:off x="1028700" y="1095375"/>
            <a:ext cx="900437" cy="900437"/>
          </a:xfrm>
          <a:custGeom>
            <a:avLst/>
            <a:gdLst/>
            <a:ahLst/>
            <a:cxnLst/>
            <a:rect l="l" t="t" r="r" b="b"/>
            <a:pathLst>
              <a:path w="900437" h="900437">
                <a:moveTo>
                  <a:pt x="900437" y="0"/>
                </a:moveTo>
                <a:lnTo>
                  <a:pt x="0" y="0"/>
                </a:lnTo>
                <a:lnTo>
                  <a:pt x="0" y="900437"/>
                </a:lnTo>
                <a:lnTo>
                  <a:pt x="900437" y="900437"/>
                </a:lnTo>
                <a:lnTo>
                  <a:pt x="90043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Freeform 16">
            <a:extLst>
              <a:ext uri="{FF2B5EF4-FFF2-40B4-BE49-F238E27FC236}">
                <a16:creationId xmlns:a16="http://schemas.microsoft.com/office/drawing/2014/main" id="{53527822-443A-A104-CB6D-9505124BB6DF}"/>
              </a:ext>
            </a:extLst>
          </p:cNvPr>
          <p:cNvSpPr/>
          <p:nvPr userDrawn="1"/>
        </p:nvSpPr>
        <p:spPr>
          <a:xfrm rot="-5400000" flipH="1">
            <a:off x="13951737" y="5133975"/>
            <a:ext cx="2343150" cy="2343150"/>
          </a:xfrm>
          <a:custGeom>
            <a:avLst/>
            <a:gdLst/>
            <a:ahLst/>
            <a:cxnLst/>
            <a:rect l="l" t="t" r="r" b="b"/>
            <a:pathLst>
              <a:path w="2343150" h="2343150">
                <a:moveTo>
                  <a:pt x="2343150" y="0"/>
                </a:moveTo>
                <a:lnTo>
                  <a:pt x="0" y="0"/>
                </a:lnTo>
                <a:lnTo>
                  <a:pt x="0" y="2343150"/>
                </a:lnTo>
                <a:lnTo>
                  <a:pt x="2343150" y="2343150"/>
                </a:lnTo>
                <a:lnTo>
                  <a:pt x="234315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D096487-14DF-70A2-CA48-9DC09C39B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950950" y="9525"/>
            <a:ext cx="4337050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3957653-AF93-217D-9C7C-90CA0FE0B9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8277225"/>
            <a:ext cx="70866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i="1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- Person Quoted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F05C6B6-DFC7-9319-22EB-249400599D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4BED7733-B99C-3980-B00A-B25EBB695E6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06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34F2C5-A596-ACE9-F1B1-A567E04A77B9}"/>
              </a:ext>
            </a:extLst>
          </p:cNvPr>
          <p:cNvGrpSpPr/>
          <p:nvPr userDrawn="1"/>
        </p:nvGrpSpPr>
        <p:grpSpPr>
          <a:xfrm>
            <a:off x="-3075350" y="0"/>
            <a:ext cx="4827529" cy="10286781"/>
            <a:chOff x="0" y="0"/>
            <a:chExt cx="1271448" cy="270927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423A1147-3E9D-CD18-807E-FDE0CE87709C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B271B1D5-7D77-56E3-9B2D-C98BA07B3BB0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" name="Group 9">
            <a:extLst>
              <a:ext uri="{FF2B5EF4-FFF2-40B4-BE49-F238E27FC236}">
                <a16:creationId xmlns:a16="http://schemas.microsoft.com/office/drawing/2014/main" id="{A70B87E0-0527-7807-EA25-CBE599E18CE0}"/>
              </a:ext>
            </a:extLst>
          </p:cNvPr>
          <p:cNvGrpSpPr/>
          <p:nvPr userDrawn="1"/>
        </p:nvGrpSpPr>
        <p:grpSpPr>
          <a:xfrm>
            <a:off x="2859953" y="2804865"/>
            <a:ext cx="3511616" cy="222047"/>
            <a:chOff x="0" y="0"/>
            <a:chExt cx="924870" cy="58482"/>
          </a:xfrm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DB43460-8352-5702-243F-83299BD877CC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id="{2BED3DEB-5DD3-E4E0-FDFD-C0DDA41BAC1D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0A758B3A-4D1D-BFEE-0569-639EEF8C1C4C}"/>
              </a:ext>
            </a:extLst>
          </p:cNvPr>
          <p:cNvGrpSpPr/>
          <p:nvPr userDrawn="1"/>
        </p:nvGrpSpPr>
        <p:grpSpPr>
          <a:xfrm>
            <a:off x="7949240" y="2804865"/>
            <a:ext cx="3511616" cy="222047"/>
            <a:chOff x="0" y="0"/>
            <a:chExt cx="924870" cy="58482"/>
          </a:xfrm>
        </p:grpSpPr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BD99914C-E85E-DDF2-661D-B4DCD31116DD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7F777C66-AC7B-B1B3-8A19-9E45E7B99227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29" name="Group 15">
            <a:extLst>
              <a:ext uri="{FF2B5EF4-FFF2-40B4-BE49-F238E27FC236}">
                <a16:creationId xmlns:a16="http://schemas.microsoft.com/office/drawing/2014/main" id="{86A11554-E706-20D9-E8B4-286933156A76}"/>
              </a:ext>
            </a:extLst>
          </p:cNvPr>
          <p:cNvGrpSpPr/>
          <p:nvPr userDrawn="1"/>
        </p:nvGrpSpPr>
        <p:grpSpPr>
          <a:xfrm>
            <a:off x="12834692" y="2804865"/>
            <a:ext cx="3511616" cy="222047"/>
            <a:chOff x="0" y="0"/>
            <a:chExt cx="924870" cy="58482"/>
          </a:xfrm>
        </p:grpSpPr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74C648E-9897-FFE6-6F19-B4E2311E422D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72228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17">
              <a:extLst>
                <a:ext uri="{FF2B5EF4-FFF2-40B4-BE49-F238E27FC236}">
                  <a16:creationId xmlns:a16="http://schemas.microsoft.com/office/drawing/2014/main" id="{F6DF90C0-8BB0-D234-51F0-193640191EE3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4C2DB0-254F-B680-416E-D69826787C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38182" y="3208008"/>
            <a:ext cx="4827529" cy="839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FF5F00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F6DE92D-6285-F4D8-E8DC-F629F5131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49241" y="3239759"/>
            <a:ext cx="4623760" cy="743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3F15F6BD-46FA-9396-AE69-798DAE4453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856531" y="3256345"/>
            <a:ext cx="4623760" cy="743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722282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FB9C8-7F40-0B40-BB40-19E9739854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8182" y="610149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rgbClr val="003A5D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3 column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88402C-51E8-D5AB-7F7A-6F543DF76EC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834691" y="4228890"/>
            <a:ext cx="4645599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9135E1B-AC78-8DB9-A9A9-DE7B83877DD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01381" y="4239038"/>
            <a:ext cx="4571619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EB551C0-8C3E-C359-1C5A-DF37849561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06717" y="4228889"/>
            <a:ext cx="4858994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F59C234-18F2-DC0A-3E57-3BC9D220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4962C0E-F485-C2A2-8E32-A87661C7F02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248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umn Tex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34F2C5-A596-ACE9-F1B1-A567E04A77B9}"/>
              </a:ext>
            </a:extLst>
          </p:cNvPr>
          <p:cNvGrpSpPr/>
          <p:nvPr userDrawn="1"/>
        </p:nvGrpSpPr>
        <p:grpSpPr>
          <a:xfrm>
            <a:off x="-3075350" y="0"/>
            <a:ext cx="4827529" cy="10286781"/>
            <a:chOff x="0" y="0"/>
            <a:chExt cx="1271448" cy="270927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423A1147-3E9D-CD18-807E-FDE0CE87709C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B271B1D5-7D77-56E3-9B2D-C98BA07B3BB0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FB9C8-7F40-0B40-BB40-19E9739854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8182" y="610149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rgbClr val="003A5D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2 column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F59C234-18F2-DC0A-3E57-3BC9D220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6EBEABBE-F118-016F-FB89-56B8D3729AC3}"/>
              </a:ext>
            </a:extLst>
          </p:cNvPr>
          <p:cNvGrpSpPr/>
          <p:nvPr userDrawn="1"/>
        </p:nvGrpSpPr>
        <p:grpSpPr>
          <a:xfrm>
            <a:off x="2834791" y="2806877"/>
            <a:ext cx="5750647" cy="222049"/>
            <a:chOff x="0" y="0"/>
            <a:chExt cx="924870" cy="58482"/>
          </a:xfrm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991A0B90-EFDD-CC95-D328-1473B4BF3486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11">
              <a:extLst>
                <a:ext uri="{FF2B5EF4-FFF2-40B4-BE49-F238E27FC236}">
                  <a16:creationId xmlns:a16="http://schemas.microsoft.com/office/drawing/2014/main" id="{30E0E9CE-53EA-6E15-F58E-F239521296C8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16" name="Group 12">
            <a:extLst>
              <a:ext uri="{FF2B5EF4-FFF2-40B4-BE49-F238E27FC236}">
                <a16:creationId xmlns:a16="http://schemas.microsoft.com/office/drawing/2014/main" id="{2F5B41D4-4E86-93C8-801A-903E621F5F2F}"/>
              </a:ext>
            </a:extLst>
          </p:cNvPr>
          <p:cNvGrpSpPr/>
          <p:nvPr userDrawn="1"/>
        </p:nvGrpSpPr>
        <p:grpSpPr>
          <a:xfrm>
            <a:off x="10622290" y="2804865"/>
            <a:ext cx="5750647" cy="222049"/>
            <a:chOff x="0" y="0"/>
            <a:chExt cx="924870" cy="58482"/>
          </a:xfrm>
        </p:grpSpPr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F6EB98F2-144E-BD4E-FE41-5A90DFAB2508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4">
              <a:extLst>
                <a:ext uri="{FF2B5EF4-FFF2-40B4-BE49-F238E27FC236}">
                  <a16:creationId xmlns:a16="http://schemas.microsoft.com/office/drawing/2014/main" id="{580753ED-B551-7006-DCE8-ABDCB728834A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85910927-8A75-7ABC-307C-F4AF41E37F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38182" y="3208008"/>
            <a:ext cx="6327760" cy="839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FF5F00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4ADD9A3E-6941-EB1F-0733-BB4A79B06C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22292" y="3239759"/>
            <a:ext cx="6327760" cy="11062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C6C28FB6-C14B-2C9F-4797-1ADA5C650C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74432" y="4239038"/>
            <a:ext cx="6275620" cy="3161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B31E68FB-C57C-D668-D326-6ECD68FFEE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06716" y="4228889"/>
            <a:ext cx="6359225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34BC2F-711E-BE2B-3C69-08386FE3F4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627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>
            <a:extLst>
              <a:ext uri="{FF2B5EF4-FFF2-40B4-BE49-F238E27FC236}">
                <a16:creationId xmlns:a16="http://schemas.microsoft.com/office/drawing/2014/main" id="{3123651D-C3B6-680A-F452-E3586B536C53}"/>
              </a:ext>
            </a:extLst>
          </p:cNvPr>
          <p:cNvSpPr/>
          <p:nvPr userDrawn="1"/>
        </p:nvSpPr>
        <p:spPr>
          <a:xfrm>
            <a:off x="5339583" y="1511094"/>
            <a:ext cx="7608835" cy="2969559"/>
          </a:xfrm>
          <a:custGeom>
            <a:avLst/>
            <a:gdLst/>
            <a:ahLst/>
            <a:cxnLst/>
            <a:rect l="l" t="t" r="r" b="b"/>
            <a:pathLst>
              <a:path w="7608835" h="2969559">
                <a:moveTo>
                  <a:pt x="0" y="0"/>
                </a:moveTo>
                <a:lnTo>
                  <a:pt x="7608834" y="0"/>
                </a:lnTo>
                <a:lnTo>
                  <a:pt x="7608834" y="2969559"/>
                </a:lnTo>
                <a:lnTo>
                  <a:pt x="0" y="29695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C3B527-3DD0-6DE5-E63D-95D1CA88F5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3923" y="5115832"/>
            <a:ext cx="10580153" cy="2460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20CCB9-3096-7ACD-A931-D3E6E91945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7000" y="7810500"/>
            <a:ext cx="5715000" cy="2235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69071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Intro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3">
            <a:extLst>
              <a:ext uri="{FF2B5EF4-FFF2-40B4-BE49-F238E27FC236}">
                <a16:creationId xmlns:a16="http://schemas.microsoft.com/office/drawing/2014/main" id="{2572CC7E-E77C-3AF3-7392-953BBACE5F37}"/>
              </a:ext>
            </a:extLst>
          </p:cNvPr>
          <p:cNvGrpSpPr/>
          <p:nvPr userDrawn="1"/>
        </p:nvGrpSpPr>
        <p:grpSpPr>
          <a:xfrm>
            <a:off x="-12192000" y="-6286500"/>
            <a:ext cx="22050951" cy="22050951"/>
            <a:chOff x="0" y="0"/>
            <a:chExt cx="812800" cy="812800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56C4190-CED9-94FE-19EA-B07E339483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F1D767DC-F362-3920-C462-28350C7CD44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00"/>
                </a:lnSpc>
              </a:pPr>
              <a:endParaRPr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EE7F3-FDE7-52FE-08A7-E39060C79C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171700"/>
            <a:ext cx="6512923" cy="373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2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2pPr>
            <a:lvl3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3pPr>
            <a:lvl4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4pPr>
            <a:lvl5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5pPr>
          </a:lstStyle>
          <a:p>
            <a:pPr lvl="0"/>
            <a:r>
              <a:rPr lang="en-US" dirty="0"/>
              <a:t>title slide with bulleted text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4EBFFF9-BD6C-6F5A-44A3-EA747B2997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591800" y="2171700"/>
            <a:ext cx="6667500" cy="1652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>
              <a:defRPr sz="32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>
              <a:defRPr sz="4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>
              <a:defRPr sz="4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>
              <a:defRPr sz="4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BC2BAD7-EF1F-7DDC-79DD-76EEAF6DBCF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82E011-0338-ACF7-1732-BB26E1E121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8247548"/>
            <a:ext cx="4825052" cy="493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Lorem ipsum text</a:t>
            </a: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5F7C98D6-3567-7E64-CF96-66F9A2C211E2}"/>
              </a:ext>
            </a:extLst>
          </p:cNvPr>
          <p:cNvSpPr/>
          <p:nvPr userDrawn="1"/>
        </p:nvSpPr>
        <p:spPr>
          <a:xfrm flipH="1">
            <a:off x="1028700" y="1095520"/>
            <a:ext cx="900437" cy="900437"/>
          </a:xfrm>
          <a:custGeom>
            <a:avLst/>
            <a:gdLst/>
            <a:ahLst/>
            <a:cxnLst/>
            <a:rect l="l" t="t" r="r" b="b"/>
            <a:pathLst>
              <a:path w="900437" h="900437">
                <a:moveTo>
                  <a:pt x="900437" y="0"/>
                </a:moveTo>
                <a:lnTo>
                  <a:pt x="0" y="0"/>
                </a:lnTo>
                <a:lnTo>
                  <a:pt x="0" y="900437"/>
                </a:lnTo>
                <a:lnTo>
                  <a:pt x="900437" y="900437"/>
                </a:lnTo>
                <a:lnTo>
                  <a:pt x="90043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D8787AB-5483-057B-6857-A840B176282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412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ment Break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2D44A-CC0E-5913-4811-ABAC61F979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38600" y="3924300"/>
            <a:ext cx="7391400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C5F50258-18F6-501F-E94A-31A91EE9213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982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olid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2B6A-4624-A321-C1FC-7716597683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571500"/>
            <a:ext cx="163068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Slide with bullet text </a:t>
            </a:r>
          </a:p>
        </p:txBody>
      </p:sp>
      <p:sp>
        <p:nvSpPr>
          <p:cNvPr id="8" name="AutoShape 43">
            <a:extLst>
              <a:ext uri="{FF2B5EF4-FFF2-40B4-BE49-F238E27FC236}">
                <a16:creationId xmlns:a16="http://schemas.microsoft.com/office/drawing/2014/main" id="{B7E01B78-982F-6522-6423-7E77F69630A2}"/>
              </a:ext>
            </a:extLst>
          </p:cNvPr>
          <p:cNvSpPr/>
          <p:nvPr userDrawn="1"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F5857-4ABF-1892-DC89-A8B8F7751C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8700" y="3238500"/>
            <a:ext cx="10096500" cy="914400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  <a:lvl2pPr>
              <a:defRPr sz="4000">
                <a:solidFill>
                  <a:schemeClr val="bg1"/>
                </a:solidFill>
                <a:latin typeface="Montserrat Medium" panose="00000600000000000000" pitchFamily="2" charset="0"/>
              </a:defRPr>
            </a:lvl2pPr>
            <a:lvl3pPr>
              <a:defRPr sz="4000">
                <a:solidFill>
                  <a:schemeClr val="bg1"/>
                </a:solidFill>
                <a:latin typeface="Montserrat Medium" panose="00000600000000000000" pitchFamily="2" charset="0"/>
              </a:defRPr>
            </a:lvl3pPr>
            <a:lvl4pPr>
              <a:defRPr sz="4000">
                <a:solidFill>
                  <a:schemeClr val="bg1"/>
                </a:solidFill>
                <a:latin typeface="Montserrat Medium" panose="00000600000000000000" pitchFamily="2" charset="0"/>
              </a:defRPr>
            </a:lvl4pPr>
            <a:lvl5pPr>
              <a:defRPr sz="4000">
                <a:solidFill>
                  <a:schemeClr val="bg1"/>
                </a:solidFill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28D546A-2EF5-AB8F-13FB-35956A3ED9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30BC718-1CF5-F6C1-9C46-8833663A168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0339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Sm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E795-02D2-08CF-D4C5-F3A62B6F8F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7693EA-AE54-4766-BC93-AEE65FB517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2476500"/>
            <a:ext cx="6553200" cy="739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77F149F-2388-3009-9FA1-02FA7674E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9500" y="2490537"/>
            <a:ext cx="6553200" cy="739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6BD4DF1-9A93-0ABD-B61C-365D88543C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19100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2 image slide title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89F0C9B7-F6D6-1601-B2EF-0A7A9930DD6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33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Slide Sm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E795-02D2-08CF-D4C5-F3A62B6F8F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7693EA-AE54-4766-BC93-AEE65FB517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2476500"/>
            <a:ext cx="6553200" cy="739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77F149F-2388-3009-9FA1-02FA7674E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9500" y="2490537"/>
            <a:ext cx="6553200" cy="3643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6BD4DF1-9A93-0ABD-B61C-365D88543C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19100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3 image slide title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D67BE00-F967-81E4-6DBA-A42C8D0DA09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43537" y="6333147"/>
            <a:ext cx="6553200" cy="353475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25356D9A-D9A2-B1AA-8C7B-12BC02FE2D4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10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879F6-8376-67E4-5491-AC198F691B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22A5A9-6445-471E-B420-70884A238904}" type="datetime1">
              <a:rPr lang="en-US" smtClean="0"/>
              <a:t>8/24/2025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A7A8F-5B55-4593-874C-8FDF3E19D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E05011-D85B-4E08-AFE4-3E5AB5F23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9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80" r:id="rId3"/>
    <p:sldLayoutId id="2147483669" r:id="rId4"/>
    <p:sldLayoutId id="2147483738" r:id="rId5"/>
    <p:sldLayoutId id="2147483695" r:id="rId6"/>
    <p:sldLayoutId id="2147483670" r:id="rId7"/>
    <p:sldLayoutId id="2147483712" r:id="rId8"/>
    <p:sldLayoutId id="2147483714" r:id="rId9"/>
    <p:sldLayoutId id="2147483713" r:id="rId10"/>
    <p:sldLayoutId id="2147483684" r:id="rId11"/>
    <p:sldLayoutId id="2147483700" r:id="rId12"/>
    <p:sldLayoutId id="2147483671" r:id="rId13"/>
    <p:sldLayoutId id="2147483672" r:id="rId14"/>
    <p:sldLayoutId id="2147483737" r:id="rId15"/>
    <p:sldLayoutId id="2147483685" r:id="rId16"/>
    <p:sldLayoutId id="2147483706" r:id="rId17"/>
    <p:sldLayoutId id="2147483686" r:id="rId18"/>
    <p:sldLayoutId id="2147483687" r:id="rId19"/>
    <p:sldLayoutId id="2147483736" r:id="rId20"/>
    <p:sldLayoutId id="2147483709" r:id="rId21"/>
    <p:sldLayoutId id="2147483676" r:id="rId22"/>
    <p:sldLayoutId id="2147483682" r:id="rId23"/>
    <p:sldLayoutId id="2147483683" r:id="rId24"/>
    <p:sldLayoutId id="2147483697" r:id="rId25"/>
    <p:sldLayoutId id="2147483688" r:id="rId26"/>
    <p:sldLayoutId id="2147483689" r:id="rId27"/>
    <p:sldLayoutId id="2147483739" r:id="rId28"/>
    <p:sldLayoutId id="2147483681" r:id="rId29"/>
    <p:sldLayoutId id="2147483704" r:id="rId30"/>
    <p:sldLayoutId id="2147483735" r:id="rId31"/>
    <p:sldLayoutId id="2147483692" r:id="rId32"/>
    <p:sldLayoutId id="2147483711" r:id="rId33"/>
    <p:sldLayoutId id="2147483707" r:id="rId34"/>
    <p:sldLayoutId id="2147483708" r:id="rId35"/>
    <p:sldLayoutId id="2147483703" r:id="rId36"/>
    <p:sldLayoutId id="2147483694" r:id="rId37"/>
    <p:sldLayoutId id="2147483693" r:id="rId38"/>
    <p:sldLayoutId id="2147483699" r:id="rId39"/>
    <p:sldLayoutId id="2147483674" r:id="rId40"/>
    <p:sldLayoutId id="2147483690" r:id="rId41"/>
    <p:sldLayoutId id="2147483691" r:id="rId42"/>
    <p:sldLayoutId id="2147483716" r:id="rId43"/>
    <p:sldLayoutId id="2147483679" r:id="rId4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0000" kern="1200">
          <a:solidFill>
            <a:schemeClr val="bg1"/>
          </a:solidFill>
          <a:latin typeface="Montserrat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icture Placeholder 105">
            <a:extLst>
              <a:ext uri="{FF2B5EF4-FFF2-40B4-BE49-F238E27FC236}">
                <a16:creationId xmlns:a16="http://schemas.microsoft.com/office/drawing/2014/main" id="{B1A031C6-7AD6-3190-44EB-023127FDEA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3" name="Text Placeholder 102">
            <a:extLst>
              <a:ext uri="{FF2B5EF4-FFF2-40B4-BE49-F238E27FC236}">
                <a16:creationId xmlns:a16="http://schemas.microsoft.com/office/drawing/2014/main" id="{8C194177-E52F-4242-FAE2-DC8CF21A6B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C6514AB1-7359-9A28-10D6-B03A2572AE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5" name="Picture Placeholder 104">
            <a:extLst>
              <a:ext uri="{FF2B5EF4-FFF2-40B4-BE49-F238E27FC236}">
                <a16:creationId xmlns:a16="http://schemas.microsoft.com/office/drawing/2014/main" id="{23B920F2-AA91-705D-CAAB-13CD4285FEA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" name="Picture Placeholder 106">
            <a:extLst>
              <a:ext uri="{FF2B5EF4-FFF2-40B4-BE49-F238E27FC236}">
                <a16:creationId xmlns:a16="http://schemas.microsoft.com/office/drawing/2014/main" id="{764A1432-159A-1852-67F2-FAAA90A2EE2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8" name="Text Placeholder 107">
            <a:extLst>
              <a:ext uri="{FF2B5EF4-FFF2-40B4-BE49-F238E27FC236}">
                <a16:creationId xmlns:a16="http://schemas.microsoft.com/office/drawing/2014/main" id="{688772F9-8CA5-63FC-82C2-38DB2A1897B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9" name="Picture Placeholder 108">
            <a:extLst>
              <a:ext uri="{FF2B5EF4-FFF2-40B4-BE49-F238E27FC236}">
                <a16:creationId xmlns:a16="http://schemas.microsoft.com/office/drawing/2014/main" id="{8C516FB5-CF55-E3C5-91F9-8DFC179489A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0" name="Picture Placeholder 109">
            <a:extLst>
              <a:ext uri="{FF2B5EF4-FFF2-40B4-BE49-F238E27FC236}">
                <a16:creationId xmlns:a16="http://schemas.microsoft.com/office/drawing/2014/main" id="{D0BF3916-49B2-F690-04AB-9B3BDC672E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A white and orange logo&#10;&#10;AI-generated content may be incorrect.">
            <a:extLst>
              <a:ext uri="{FF2B5EF4-FFF2-40B4-BE49-F238E27FC236}">
                <a16:creationId xmlns:a16="http://schemas.microsoft.com/office/drawing/2014/main" id="{2EBFF407-ECCD-B980-62BD-06D7BC30CAAF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" b="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6494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D025C-3D65-9C54-14B9-3059C0754E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00265A-6BCB-04A3-99B6-7912CA55F7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0090A8-57B4-EA78-B31C-5195264C1F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378455-7B17-88D8-96E9-C46366679E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B942955-A5A3-B6BF-F551-641D176F98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B451219-E15A-38EC-0784-146ED33E70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Placeholder 14" descr="A white and orange logo&#10;&#10;AI-generated content may be incorrect.">
            <a:extLst>
              <a:ext uri="{FF2B5EF4-FFF2-40B4-BE49-F238E27FC236}">
                <a16:creationId xmlns:a16="http://schemas.microsoft.com/office/drawing/2014/main" id="{32C994D4-D6CE-ADB0-8992-DAB7E4777477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8780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0C7AC5-F814-F8CA-5E92-4DB42DF58F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FB844A-CE01-5D93-171C-D6507FE5B4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Placeholder 6" descr="A white and orange logo&#10;&#10;AI-generated content may be incorrect.">
            <a:extLst>
              <a:ext uri="{FF2B5EF4-FFF2-40B4-BE49-F238E27FC236}">
                <a16:creationId xmlns:a16="http://schemas.microsoft.com/office/drawing/2014/main" id="{DCF95729-DB76-E1BB-2A21-D6D9A5111F17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3297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0543E-E439-C245-920F-1F3BC1205F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Placeholder 4" descr="A white and orange logo&#10;&#10;AI-generated content may be incorrect.">
            <a:extLst>
              <a:ext uri="{FF2B5EF4-FFF2-40B4-BE49-F238E27FC236}">
                <a16:creationId xmlns:a16="http://schemas.microsoft.com/office/drawing/2014/main" id="{6D476047-91A3-F680-6D63-833E04AE4770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6925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B4434B-1952-F50B-FBDF-E491182EE3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0AB33-A0EE-00BA-60CD-39193B26D7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4A91A3-B9F4-32A1-4883-DD2B60506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Placeholder 6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19CF1C17-E83E-3E46-AA7C-49F9FC67A991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9163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645B556-6AD0-E994-F46F-186F2B3D1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30DB996-891D-F7B0-9A59-287A3FEF17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63530B6-331C-E4F0-1F06-13CB098CD9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6AF31C1-F2BC-F11C-C2DC-572FBA3B817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BF1D0FF-F97D-9490-68B2-D13A9E7B8B8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4D64D3E-0A70-D2FF-7636-4AF1D624AD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1129791-E6C7-5151-6630-4747B71821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BD2981-7880-DCDB-224F-F4328D0CF7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9" name="Picture Placeholder 18" descr="A white and orange logo&#10;&#10;AI-generated content may be incorrect.">
            <a:extLst>
              <a:ext uri="{FF2B5EF4-FFF2-40B4-BE49-F238E27FC236}">
                <a16:creationId xmlns:a16="http://schemas.microsoft.com/office/drawing/2014/main" id="{16FE602B-915D-F3EE-6369-8D38DDBD0D3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7711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F6A5D1-EEDB-FB3C-3F8C-5EEC64FA7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DFEBBF-7D9E-5490-9EFF-08B7F4FF49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A155904-7E51-B18D-DDE2-2929A5C8D79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574287-6531-83DF-C012-717E199357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E3B7BF1-3C10-F149-71B2-9F2E57B78C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Placeholder 12" descr="A white and orange logo&#10;&#10;AI-generated content may be incorrect.">
            <a:extLst>
              <a:ext uri="{FF2B5EF4-FFF2-40B4-BE49-F238E27FC236}">
                <a16:creationId xmlns:a16="http://schemas.microsoft.com/office/drawing/2014/main" id="{DB7893C1-0C4F-624C-9A8E-E71F2FA4C24F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2809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21EFEAAD-B6E5-5A73-FE34-830E0C24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5DFE9B2-1F50-8146-3B69-1A34F21B68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8302D56-8FBD-1802-8D12-BA922624F0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884AEF5-46C8-A853-5444-3552435980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CEE8F3B-479A-4DF7-D275-DE6C4C18BB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7D285-CA53-1A0D-4773-369552D328E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3" name="Picture Placeholder 22" descr="A white and orange logo&#10;&#10;AI-generated content may be incorrect.">
            <a:extLst>
              <a:ext uri="{FF2B5EF4-FFF2-40B4-BE49-F238E27FC236}">
                <a16:creationId xmlns:a16="http://schemas.microsoft.com/office/drawing/2014/main" id="{1A0B71C5-0537-C908-91E7-735492E28AB1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0609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1700E-E2F4-764D-2BAF-9E4B0E6DF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F282F-7CCA-FD2D-0560-62E53AA495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63E6C7-2F92-9283-D075-1A13AFD88A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755A1E-5C20-6C7E-C856-C271894B19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F4A6451-877F-B885-366F-BD585A1C20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80115AB-2941-0C83-5708-454A2A0874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520FC8-37C6-F356-9146-2DB6E81C7D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15D448-3FC2-4161-ED13-6A83FBF2D31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Placeholder 10" descr="A white and orange logo&#10;&#10;AI-generated content may be incorrect.">
            <a:extLst>
              <a:ext uri="{FF2B5EF4-FFF2-40B4-BE49-F238E27FC236}">
                <a16:creationId xmlns:a16="http://schemas.microsoft.com/office/drawing/2014/main" id="{B4F352C3-4D2B-C6BD-E458-282839C7CD10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7254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EB67F-D370-3D11-EB0B-FE9D33343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7FB35-B3E5-A443-38F2-74453523D7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FCEACA-FC93-7700-240E-7B64512324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B24208-165A-237D-C757-B3D90F0111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F56DEA-72F3-89EA-48F7-64367AB5F6F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Placeholder 7" descr="A white and orange logo&#10;&#10;AI-generated content may be incorrect.">
            <a:extLst>
              <a:ext uri="{FF2B5EF4-FFF2-40B4-BE49-F238E27FC236}">
                <a16:creationId xmlns:a16="http://schemas.microsoft.com/office/drawing/2014/main" id="{1D317DD7-D122-F1E6-9A29-876A88A7FD99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1641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93742-5BCC-A720-49CD-F21980E7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5301E-2F8D-743D-87DE-85D2147EB6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87963F-3085-ED52-7906-B79D4FBC92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8DF0D1-17AC-DB60-7112-F824CA9F9F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A1BEA8-D4AF-394E-97ED-BE8B73AC27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3C8D57-46FA-63B6-4A69-4F4216EA63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5" name="Picture Placeholder 14" descr="A white and orange logo&#10;&#10;AI-generated content may be incorrect.">
            <a:extLst>
              <a:ext uri="{FF2B5EF4-FFF2-40B4-BE49-F238E27FC236}">
                <a16:creationId xmlns:a16="http://schemas.microsoft.com/office/drawing/2014/main" id="{81BE59A9-E515-E50B-2398-7C32217D87EB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8567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97">
            <a:extLst>
              <a:ext uri="{FF2B5EF4-FFF2-40B4-BE49-F238E27FC236}">
                <a16:creationId xmlns:a16="http://schemas.microsoft.com/office/drawing/2014/main" id="{B13D10DA-5A91-B86C-D6AF-FBF2A4A3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9" name="Picture Placeholder 98">
            <a:extLst>
              <a:ext uri="{FF2B5EF4-FFF2-40B4-BE49-F238E27FC236}">
                <a16:creationId xmlns:a16="http://schemas.microsoft.com/office/drawing/2014/main" id="{09E8DA1F-0463-525B-533A-282178CD59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0" name="Picture Placeholder 99">
            <a:extLst>
              <a:ext uri="{FF2B5EF4-FFF2-40B4-BE49-F238E27FC236}">
                <a16:creationId xmlns:a16="http://schemas.microsoft.com/office/drawing/2014/main" id="{CD73488D-8331-1CF8-D19D-A176600BC9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304CE6C7-BC80-68A4-ACED-2D9C1395AE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" name="Text Placeholder 101">
            <a:extLst>
              <a:ext uri="{FF2B5EF4-FFF2-40B4-BE49-F238E27FC236}">
                <a16:creationId xmlns:a16="http://schemas.microsoft.com/office/drawing/2014/main" id="{6F35184F-577D-9BFB-E46E-7B0BF1A886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3" name="Text Placeholder 102">
            <a:extLst>
              <a:ext uri="{FF2B5EF4-FFF2-40B4-BE49-F238E27FC236}">
                <a16:creationId xmlns:a16="http://schemas.microsoft.com/office/drawing/2014/main" id="{0A94CF8A-E066-EA96-8FD7-E50CE5CFB1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4942273C-D8DF-A5FD-B6DC-C715E901336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5" name="Text Placeholder 104">
            <a:extLst>
              <a:ext uri="{FF2B5EF4-FFF2-40B4-BE49-F238E27FC236}">
                <a16:creationId xmlns:a16="http://schemas.microsoft.com/office/drawing/2014/main" id="{379EDC41-83DA-476F-4A6F-8763329AF5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A white and orange logo&#10;&#10;AI-generated content may be incorrect.">
            <a:extLst>
              <a:ext uri="{FF2B5EF4-FFF2-40B4-BE49-F238E27FC236}">
                <a16:creationId xmlns:a16="http://schemas.microsoft.com/office/drawing/2014/main" id="{C8869FF1-6409-F386-5221-584BEB7988EF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" b="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1317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AF33-3E04-8746-2316-657F9DAE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CA96D33-4A02-941C-7E5F-4491C547B8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ED1672F-7F95-AE16-4BAA-B995971DE6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8E4BBF-AFA0-2F82-9CBA-D7CE9BB20E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085F871-2DF3-297E-E966-7720DBB951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CBDFB5-9B8B-3CB9-710C-6E1764AB34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08E84A9-8F3B-929A-9EF2-702D710741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Picture Placeholder 16" descr="A white and orange logo&#10;&#10;AI-generated content may be incorrect.">
            <a:extLst>
              <a:ext uri="{FF2B5EF4-FFF2-40B4-BE49-F238E27FC236}">
                <a16:creationId xmlns:a16="http://schemas.microsoft.com/office/drawing/2014/main" id="{72849E39-0F91-84C9-0A35-8D35C925F0B9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2278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6CCBAE90-4A7D-65C3-DE36-C9234C81D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2BF9D7C-F366-4916-A4EE-26AF1736F5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635E58B-D090-66C1-7DDF-4CCD6594D4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1BA36C-F87C-F491-A9E6-07C9E9CD31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A244A4-D8DA-23B0-F9ED-EA4ADE331B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C2D48FA-9728-04A2-3888-1D989AFB69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8D14790-C46C-4E8C-1B5C-2AC7468BE3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A7A8791-7BB6-C9BD-27DB-BFD99F9668E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181FCE-6776-8F71-E7D9-F971BA85283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DD98AFD-A08C-542A-EEC6-9FC62421F5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EC6064-F31E-88BC-73E2-E8F20D28519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5" name="Picture Placeholder 24" descr="A white and orange logo&#10;&#10;AI-generated content may be incorrect.">
            <a:extLst>
              <a:ext uri="{FF2B5EF4-FFF2-40B4-BE49-F238E27FC236}">
                <a16:creationId xmlns:a16="http://schemas.microsoft.com/office/drawing/2014/main" id="{74505635-48EA-4BAC-DFFB-E34B06BAAD72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976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9BA38-3D3A-36DB-8007-9467EB139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D1775-3FA2-83B1-E8BB-CC95EF27C1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6D08466-AEF5-B64C-6932-3094FC2D94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692C437-4A6B-462F-61F1-6F10BEAF4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2ACC1A1-507B-42D6-C7AA-353C485805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0CF061E-7579-A549-C4AA-5F48260DDBE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B0E685F-D8BE-42E8-8382-9D390779DAB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9E04FA5-E810-22C4-63F0-BD32AC4E2A9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10879-3CB7-D61F-161F-ECBD6C1C8D5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1" name="Picture Placeholder 20" descr="A white and orange logo&#10;&#10;AI-generated content may be incorrect.">
            <a:extLst>
              <a:ext uri="{FF2B5EF4-FFF2-40B4-BE49-F238E27FC236}">
                <a16:creationId xmlns:a16="http://schemas.microsoft.com/office/drawing/2014/main" id="{97BCA30B-6082-F2D6-1D53-127DD2C498D9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8307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8E360-30F2-2E1D-2206-271BDBF77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AD5B3-FFF6-8D50-DDD9-A5F44C2C2E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D934E-B283-1AB6-CE33-FC7D15E088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948B9F-AA70-7EA3-9DC9-E979A9FF5F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C40B53-A0AD-D46D-72AC-F653D39F5E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A6ACFE-8F8A-78DF-9880-56C85C0F72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8B70A21-9672-9F9E-7C7E-31EC2C4261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B155066-82CB-6F7E-CFE6-1304428987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83B25E4-F3F8-0993-CCF2-CD03CF9AE0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C0E4362-9AEE-6A51-98BA-A660339D0F2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8BBC5D-E526-D633-025D-65067E49B8F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25" name="Picture Placeholder 24" descr="A black and white logo&#10;&#10;AI-generated content may be incorrect.">
            <a:extLst>
              <a:ext uri="{FF2B5EF4-FFF2-40B4-BE49-F238E27FC236}">
                <a16:creationId xmlns:a16="http://schemas.microsoft.com/office/drawing/2014/main" id="{2DF01DBF-DC2C-2E4D-1A56-5EB6BFDCFE7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 r="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3447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28CAC01-BB23-8BA5-20DB-B5C5C66982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4D483-F411-38F6-0483-6B986FE7D1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747A12-BE5E-EB5E-2F6B-A73AF5718FC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6DBF8E-74E1-6313-9C8E-615FFA377D5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F0370B-3590-0A7B-DA0E-C1A5E5E09E4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ADF7DB3-7EC7-ADA7-0697-695CB83CB68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6EDA6A-FDB3-BE76-5A91-B29CBD76CE0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0B4D03-3BD3-04EF-2FE5-FDD463D23FD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9" name="Picture Placeholder 18" descr="A black and white logo&#10;&#10;AI-generated content may be incorrect.">
            <a:extLst>
              <a:ext uri="{FF2B5EF4-FFF2-40B4-BE49-F238E27FC236}">
                <a16:creationId xmlns:a16="http://schemas.microsoft.com/office/drawing/2014/main" id="{F1D01F52-3F7E-2052-8D00-00F0C9E87EF1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 r="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1600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C1BBFC-B2CA-FF79-33E4-C330AE89D7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CF7EF6B-5D6D-463A-57A6-9DFE3C68CC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E289E8D-1CF0-8A4B-5C5D-582A60C60B0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3D22303-7868-6AB4-101B-5AF44EC144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8F555C-C6BA-B204-2263-3DE5A8B975B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2E95EB6-F28A-CA16-6EE0-B5803317B89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D01DE62-A762-4D0C-95ED-C3F01633BCC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243B6-BC53-2759-EDA8-75B04C7033EF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9" name="Picture Placeholder 18" descr="A white and orange logo&#10;&#10;AI-generated content may be incorrect.">
            <a:extLst>
              <a:ext uri="{FF2B5EF4-FFF2-40B4-BE49-F238E27FC236}">
                <a16:creationId xmlns:a16="http://schemas.microsoft.com/office/drawing/2014/main" id="{D806C7E3-1ECF-0068-C8D8-1FFA1A77514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2232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3C506-64F3-0D77-DCB3-6F909F988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210652-30D4-14FF-E39B-90CE41D8E7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6E4114-1741-A348-41D4-67137B184D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16EE28-AAAB-CA08-55DA-F1F4FF27713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4C897C4-E4EE-9004-44DA-E8BADB2772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2618592-39AC-6870-EDA1-3FA4235425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4291BF0-12AF-6F52-FB18-3B8250F4FEE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04C154F-082D-98D7-699A-0CCB8C3922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5396FD5-1124-7617-3A2A-8E563F04D92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08FE14F-C50D-BCD8-D6D7-A255A773A0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9E9FA-FDA0-F0C0-7E1C-3A35452917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5" name="Picture Placeholder 24" descr="A black and white logo&#10;&#10;AI-generated content may be incorrect.">
            <a:extLst>
              <a:ext uri="{FF2B5EF4-FFF2-40B4-BE49-F238E27FC236}">
                <a16:creationId xmlns:a16="http://schemas.microsoft.com/office/drawing/2014/main" id="{2F52FC5D-5CCB-FEB0-21BC-1D66709ED1C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 r="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5168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4BC84-931C-D88F-254E-022AFB3A0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EDF8E6-339C-494F-0DFC-ACEF5FB608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D1C5AD-7698-B627-1EFF-E8E0FEB939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C39B4C-AFEE-9A8C-EBAC-CD6BE562EC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B7ED5C-705C-0B67-CF1F-E3E5E79BF9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337732-5FC5-A885-8D61-18FF8A3F50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3291E0A-EEAF-5225-087D-302F7B5AAB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D2B971E-1C79-1D5E-AC69-9D3FFF7F9D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E327F45-91F7-3AC8-4D24-B67849F88C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A5C8B1B-763F-7F5A-9A93-4BAAEFF0C71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D5281E2-D06A-F89B-EA08-47E2DD18E3A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5339BCB-3AB9-EABA-8AC3-848875246C5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28B07B2-0DB5-A08A-15F0-8E5D68D45BE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3B0D1-99FB-0827-12AC-381A21120EB3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3" name="Picture Placeholder 32" descr="A white and orange logo&#10;&#10;AI-generated content may be incorrect.">
            <a:extLst>
              <a:ext uri="{FF2B5EF4-FFF2-40B4-BE49-F238E27FC236}">
                <a16:creationId xmlns:a16="http://schemas.microsoft.com/office/drawing/2014/main" id="{177609F1-7117-5FBA-8748-59833D5D513D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/>
        </p:blipFill>
        <p:spPr/>
      </p:pic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83267EB-B6D1-7418-04CA-54909B2C082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67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3706E-0CF9-83AC-4EF9-1328908B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42F66-07C7-D4A7-ADB8-AE4884210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D4F2CD-7A37-5F13-BA48-6BCD5D79C7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FF043C-BC8B-7F3C-D87C-7AEC597A64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4C32BC-BBB7-BB4C-DC74-67691CFA51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B411EF-AFC6-5A13-A95D-844262DFA4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4047E8-633D-9FA5-D292-D2C707B18F0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F84347-93D8-6F7F-8E7C-B6020B512E8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BAF9ED6-39D4-C72B-A9F9-DBC9676581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CDBBBAB-CE39-EB75-9901-8426D34C000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5" name="Picture Placeholder 24" descr="A white and orange logo&#10;&#10;AI-generated content may be incorrect.">
            <a:extLst>
              <a:ext uri="{FF2B5EF4-FFF2-40B4-BE49-F238E27FC236}">
                <a16:creationId xmlns:a16="http://schemas.microsoft.com/office/drawing/2014/main" id="{2734A21E-AEBC-3D5E-A57E-E8BECE013597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/>
        </p:blipFill>
        <p:spPr/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12D337-6712-F944-4459-CC0D94BC2BA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888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86D81-7F6F-821B-F02E-44D373080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698622-2015-02AC-4F4F-85D76A96C4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2624371-5D76-CBDA-989A-B17CA4F0AF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Placeholder 5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ADBDBE79-4F8E-F54F-5037-EB791E726A6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0191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F68B9513-6812-BA0B-EEE4-70632AC261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2C9FCDAE-7296-5FA3-61E0-97296842F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" name="Picture Placeholder 37" descr="A white and orange logo&#10;&#10;AI-generated content may be incorrect.">
            <a:extLst>
              <a:ext uri="{FF2B5EF4-FFF2-40B4-BE49-F238E27FC236}">
                <a16:creationId xmlns:a16="http://schemas.microsoft.com/office/drawing/2014/main" id="{9B695A04-55C5-5947-E848-0DB8D3B1C30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" b="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87122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4DA5F21-FCFF-99C1-C852-564D680AB9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8D8B469-348A-9018-B71B-3F0495B303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8422B5E-2AE8-9284-7D4D-55F60A8273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317D5DA-C40E-5543-67CD-69256B20E66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7FD834-9286-99C8-5F07-A0BDE83824B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30EE163-08CD-DE3C-BA53-46D7D1107E0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FD40A4F-AAD2-19D1-58EB-C3BB052FA18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9E30B-3D42-800D-164C-2DB8400A1A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6" name="Picture Placeholder 15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CCA572E3-5EB6-FD4F-FED0-3CD299546F39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0375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C26F96F-0283-9920-0137-5FADC991B60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FD7FC-3519-0175-5DC6-68D2B5FA81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C6AD4-DA5F-92AE-4C98-BE7F3ECE49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38C33C-2193-5BFC-A4A3-DE709DBC4F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42DD0F-E3B9-FAB3-557D-AFB5C94D2D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D5D6F2-369D-5D33-9BA5-F0559D5032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Placeholder 12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4C447C35-AA7C-360A-5CBE-AA47D1891E3B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0520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1B22BE-14BB-5653-D5C4-C10BA0732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9440D-D8EF-ABBD-C1CB-608EB099EB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936DA3-8BEC-45F4-C53A-C24E80CB85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47F779D-8E93-89BE-AC0C-74D01ABF71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F4E24D-AD4C-81D7-B678-8A0254A402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9EC98A3-2C7D-21CE-E63A-7DE2223ED2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0E25702-422E-1677-BBD3-0EC3595EE1F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8A6F309-95FA-A0FB-09F4-4B10318DE7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7F3E047-941A-3102-9D68-13A62D1864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1A49416-A4D9-8B44-7806-34334EE3474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7BC4B7D-1522-7FC8-DD8C-3308B982745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1459CC-FD25-50F4-C061-DBD37F10134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5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2681CB-5EC3-CCF4-BAA0-618CD331FA6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730DFB-C4D2-21E6-055A-5BADD8F3DE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Placeholder 8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8794EAC2-B6AA-0E1A-9FE6-218D7A402122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/>
        </p:blipFill>
        <p:spPr>
          <a:xfrm>
            <a:off x="16306800" y="9334503"/>
            <a:ext cx="1296160" cy="51661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34D778-B04C-96E3-2C1F-F78D13BFF2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/>
          <a:p>
            <a:fld id="{A5E05011-D85B-4E08-AFE4-3E5AB5F233FA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662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455F7E-4FCD-F38C-97C1-1821E43C4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6705C5F1-33CE-A16A-4815-AF6098DD83EE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61432F-DB30-6178-43FA-74EB20B515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Placeholder 7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BB3FF0F1-C4B8-53A7-BE7E-F8E514E71861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/>
        </p:blipFill>
        <p:spPr>
          <a:xfrm>
            <a:off x="16306800" y="9334503"/>
            <a:ext cx="1296160" cy="51661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E66464-C734-B465-D1F8-41EA251BAB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/>
          <a:p>
            <a:fld id="{A5E05011-D85B-4E08-AFE4-3E5AB5F233FA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236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ble Placeholder 1">
            <a:extLst>
              <a:ext uri="{FF2B5EF4-FFF2-40B4-BE49-F238E27FC236}">
                <a16:creationId xmlns:a16="http://schemas.microsoft.com/office/drawing/2014/main" id="{94620FD5-2844-D621-16B5-E0B56FAFA605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D28A8-E765-8A43-9A77-4AD0117287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Placeholder 7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8E8362AC-1563-4EC4-AB90-0426D574DE64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/>
        </p:blipFill>
        <p:spPr>
          <a:xfrm>
            <a:off x="16306800" y="9334503"/>
            <a:ext cx="1296160" cy="516614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94E23F0-4443-809A-58F8-82EF3DE34E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/>
          <a:p>
            <a:fld id="{A5E05011-D85B-4E08-AFE4-3E5AB5F233FA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047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3DA9C4-08F9-83EA-E654-D61925D95D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" name="Picture Placeholder 24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6F122EBF-18F2-0EB2-30A4-6D5D1AB85665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/>
        </p:blipFill>
        <p:spPr>
          <a:xfrm>
            <a:off x="16306800" y="9334503"/>
            <a:ext cx="1296160" cy="516614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A3A68AA-370E-95AB-F5C2-C63EEEEE1F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/>
          <a:p>
            <a:fld id="{A5E05011-D85B-4E08-AFE4-3E5AB5F233FA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594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3B897-3920-F856-30D6-286852F03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352B345C-6D36-5C54-BA79-18EA6EAE1EF8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06C2A4-40A7-D5BE-F5E9-D7A3E9AB8E32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419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D6C815-EE83-424C-BA76-1474F7CDA433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16306800" y="9334503"/>
            <a:ext cx="1296160" cy="51661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B4FA88-6C8A-7A67-753C-D488823327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/>
          <a:p>
            <a:fld id="{A5E05011-D85B-4E08-AFE4-3E5AB5F233F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4521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30A7B-70DD-B639-3E07-F9B1BCC5F9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8A7FD9-E908-076D-19A3-178B4BF658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774093A-C800-4E86-7B16-DA32D45C1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35FD425-A7B5-8BD1-9559-617EF66EE9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9207E5-76CD-4D8F-1586-6EF9E133E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Placeholder 11" descr="A white and orange logo&#10;&#10;AI-generated content may be incorrect.">
            <a:extLst>
              <a:ext uri="{FF2B5EF4-FFF2-40B4-BE49-F238E27FC236}">
                <a16:creationId xmlns:a16="http://schemas.microsoft.com/office/drawing/2014/main" id="{EEA13042-F2E5-3D3E-5AB9-5F1DAFDCC55A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436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8EAD-CC45-176F-ADA3-A0DF31B99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3DDF0E-7F36-FF9E-F30D-CD079111A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15C887-561B-E52F-629C-31958BB42BB1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45149A-A2B5-1C15-57B3-0B46E4A62D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A10D09-4BA5-2E0D-A261-D1848C7DD4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Placeholder 8" descr="A black and white logo&#10;&#10;AI-generated content may be incorrect.">
            <a:extLst>
              <a:ext uri="{FF2B5EF4-FFF2-40B4-BE49-F238E27FC236}">
                <a16:creationId xmlns:a16="http://schemas.microsoft.com/office/drawing/2014/main" id="{A9EAA3DE-FC5F-0B8D-EAF3-604FBA383092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" b="2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90767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1BA2C-BA50-3BD9-704A-D044F82DF7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983B36-53FE-79B8-6C41-3DE6E48E3D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1187483-2BD5-DAEC-EB66-699F70D103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AFD070F-7B3E-2259-5AA5-385388B73E26}"/>
              </a:ext>
            </a:extLst>
          </p:cNvPr>
          <p:cNvSpPr/>
          <p:nvPr/>
        </p:nvSpPr>
        <p:spPr>
          <a:xfrm>
            <a:off x="1143000" y="8039100"/>
            <a:ext cx="5257800" cy="9144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F4C0D0-231E-F921-AE18-74A702A6D6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Placeholder 9" descr="A white and orange logo&#10;&#10;AI-generated content may be incorrect.">
            <a:extLst>
              <a:ext uri="{FF2B5EF4-FFF2-40B4-BE49-F238E27FC236}">
                <a16:creationId xmlns:a16="http://schemas.microsoft.com/office/drawing/2014/main" id="{EFE55268-A102-155E-EFDA-DC167EC273F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32116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FBC2CE-18DF-8FA5-83ED-0DA214197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092707E-199F-68C0-7552-77016E3A50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E743BE-9785-5F78-ABDD-DF565EDE1B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9AF2386-86CB-2B90-B0DC-280791551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1ABD319-E5F4-2AC7-FEF6-214F2B02EF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6BEB36-01CC-A005-BDF6-154B5A395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Placeholder 13" descr="A white and orange logo&#10;&#10;AI-generated content may be incorrect.">
            <a:extLst>
              <a:ext uri="{FF2B5EF4-FFF2-40B4-BE49-F238E27FC236}">
                <a16:creationId xmlns:a16="http://schemas.microsoft.com/office/drawing/2014/main" id="{81081475-BC35-300F-9D91-1FEB075EAF2A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905487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4FEFC-375F-F3FA-74AA-EAE64EA50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EAA043D-A790-CDFF-8C37-1F3FF86D82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C6455F7-4444-1EB9-2667-3C59DC70CF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2D5FD39-1EA2-FD64-87D5-DE3F1BB9EC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0D8B039-2505-A45A-D901-0999E5A124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CEDD2B8-1361-6D5E-9DF9-BE4111B463B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155B936-1A88-E517-8953-DEAD70C3CC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46336D0-EEDA-8C6A-68D8-4DB0FFC0819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" name="Picture Placeholder 17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2E3EECFA-66BD-A496-ABF0-03D1538945C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75181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D8E56-8911-623B-A6CC-3DC393386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C604D78-192C-6D2C-D187-92055DB518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836B831-B2B3-33EB-F6E8-AAD6762EC7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BC4E7B-7BFA-A756-1668-F5169A0900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4319F0-775E-E393-2DDD-3617E9EB13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D0B8731-C037-C87D-2A0B-9B1D40EF23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Placeholder 13" descr="A blue and orange letters on a black background&#10;&#10;AI-generated content may be incorrect.">
            <a:extLst>
              <a:ext uri="{FF2B5EF4-FFF2-40B4-BE49-F238E27FC236}">
                <a16:creationId xmlns:a16="http://schemas.microsoft.com/office/drawing/2014/main" id="{D6AABCAD-F4D0-8BB0-8C00-ADEFF15B5E81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39454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2175E-3F75-5095-288C-0F69881BA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1F5E887-1F1E-B069-1664-D817DA3D9B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Placeholder 9" descr="A white and orange letter on a black background&#10;&#10;AI-generated content may be incorrect.">
            <a:extLst>
              <a:ext uri="{FF2B5EF4-FFF2-40B4-BE49-F238E27FC236}">
                <a16:creationId xmlns:a16="http://schemas.microsoft.com/office/drawing/2014/main" id="{35A6036E-53E3-F8DB-6D4B-431790163FD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" b="7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758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66160387-E6C2-33F3-209A-7DB3F94D96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0EBE573-8212-2B7D-F284-B6DAB5E19C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AE338-5273-8D0A-7F7B-3E520B1163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97792645-A3D7-D865-F1B0-B0DF37655C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" name="Picture Placeholder 42" descr="A white and orange logo&#10;&#10;AI-generated content may be incorrect.">
            <a:extLst>
              <a:ext uri="{FF2B5EF4-FFF2-40B4-BE49-F238E27FC236}">
                <a16:creationId xmlns:a16="http://schemas.microsoft.com/office/drawing/2014/main" id="{D111C81E-402D-4E00-8B5E-6F6E0468A79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6808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7DB05-40D3-4951-5530-576BF8859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B0DAB2-71F1-92BD-430F-BAE44F3135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Placeholder 6" descr="A white and orange logo&#10;&#10;AI-generated content may be incorrect.">
            <a:extLst>
              <a:ext uri="{FF2B5EF4-FFF2-40B4-BE49-F238E27FC236}">
                <a16:creationId xmlns:a16="http://schemas.microsoft.com/office/drawing/2014/main" id="{ED78AE41-33B5-4BB4-1E9D-C6E30F7CA8C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DA508-81E0-E442-4483-736191AB2B7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6687800" y="9429750"/>
            <a:ext cx="1600200" cy="547688"/>
          </a:xfrm>
        </p:spPr>
        <p:txBody>
          <a:bodyPr/>
          <a:lstStyle/>
          <a:p>
            <a:fld id="{A5E05011-D85B-4E08-AFE4-3E5AB5F233F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71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8BF8A-90E7-38AA-E8AE-DF784DA4C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E7F6F-18DF-5A70-5F46-045C22794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2A6C6-A319-3F58-A254-C63C3C0E9F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E0208B-B9D3-0DF3-95A5-DC394E9CEF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Placeholder 8" descr="A white and orange logo&#10;&#10;AI-generated content may be incorrect.">
            <a:extLst>
              <a:ext uri="{FF2B5EF4-FFF2-40B4-BE49-F238E27FC236}">
                <a16:creationId xmlns:a16="http://schemas.microsoft.com/office/drawing/2014/main" id="{720D7691-352D-BE5F-6FF7-B67A5900A924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3221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02F25-BFF4-3E45-F502-BEA8A198E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1CC9C-B91C-D51F-2493-1D058BBA8F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59FE2D-0822-593D-1CDF-4160EA0151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325A2B1-0DD3-768D-4219-0F75DE7C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9D0235-628A-BE1F-0029-D416183FCC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Placeholder 10" descr="A white and orange logo&#10;&#10;AI-generated content may be incorrect.">
            <a:extLst>
              <a:ext uri="{FF2B5EF4-FFF2-40B4-BE49-F238E27FC236}">
                <a16:creationId xmlns:a16="http://schemas.microsoft.com/office/drawing/2014/main" id="{886F1E33-627F-83E5-8C73-537D8495A66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826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57F7F-61DA-2CA0-8179-3841295EFC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F69A9-04D5-6EAE-3C0A-66BBB1D9C3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357270-B38D-FD16-062B-6FF4C91A2B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0F2537-789A-5AA6-6B55-FF4E28ACE7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F63CE17-86C3-E346-1BFD-6F5B9426A2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Placeholder 12" descr="A white and orange logo&#10;&#10;AI-generated content may be incorrect.">
            <a:extLst>
              <a:ext uri="{FF2B5EF4-FFF2-40B4-BE49-F238E27FC236}">
                <a16:creationId xmlns:a16="http://schemas.microsoft.com/office/drawing/2014/main" id="{477833C4-E750-859F-C014-E8F8923F0651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r="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3884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Custom Design">
  <a:themeElements>
    <a:clrScheme name="Table">
      <a:dk1>
        <a:srgbClr val="003A5D"/>
      </a:dk1>
      <a:lt1>
        <a:srgbClr val="FFFFFF"/>
      </a:lt1>
      <a:dk2>
        <a:srgbClr val="0070C0"/>
      </a:dk2>
      <a:lt2>
        <a:srgbClr val="E97132"/>
      </a:lt2>
      <a:accent1>
        <a:srgbClr val="0070C0"/>
      </a:accent1>
      <a:accent2>
        <a:srgbClr val="E97132"/>
      </a:accent2>
      <a:accent3>
        <a:srgbClr val="7030A0"/>
      </a:accent3>
      <a:accent4>
        <a:srgbClr val="003A5D"/>
      </a:accent4>
      <a:accent5>
        <a:srgbClr val="FFC000"/>
      </a:accent5>
      <a:accent6>
        <a:srgbClr val="FFFFFF"/>
      </a:accent6>
      <a:hlink>
        <a:srgbClr val="0070C0"/>
      </a:hlink>
      <a:folHlink>
        <a:srgbClr val="003A5D"/>
      </a:folHlink>
    </a:clrScheme>
    <a:fontScheme name="Custom 1">
      <a:majorFont>
        <a:latin typeface="Montserrat 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203B572C-AB12-497E-935F-49682B0A61D5}" vid="{A31FAAE4-32C7-41FA-AACD-9F6D26A859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286DD3F4A53B42A0C52A591CAEF7C9" ma:contentTypeVersion="10" ma:contentTypeDescription="Create a new document." ma:contentTypeScope="" ma:versionID="53f8b1cbb3b02da9e8e2c45a15d5ae0b">
  <xsd:schema xmlns:xsd="http://www.w3.org/2001/XMLSchema" xmlns:xs="http://www.w3.org/2001/XMLSchema" xmlns:p="http://schemas.microsoft.com/office/2006/metadata/properties" xmlns:ns2="6146a5c9-0c43-4182-aec4-1ff263abc03b" targetNamespace="http://schemas.microsoft.com/office/2006/metadata/properties" ma:root="true" ma:fieldsID="0a86908042526dda6fb56c2d816d129b" ns2:_="">
    <xsd:import namespace="6146a5c9-0c43-4182-aec4-1ff263abc0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46a5c9-0c43-4182-aec4-1ff263abc0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04d29bf-3ab1-4633-9198-df4f478a9f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46a5c9-0c43-4182-aec4-1ff263abc03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3A7B484-0C01-4198-8D99-2ED150031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46a5c9-0c43-4182-aec4-1ff263abc0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149383-0C08-4FA8-A658-15141BBD84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B41E23-DD2D-442E-A107-A38E3C749DE9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6146a5c9-0c43-4182-aec4-1ff263abc03b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CIEE Brand Template 2025</Template>
  <TotalTime>0</TotalTime>
  <Words>33</Words>
  <Application>Microsoft Office PowerPoint</Application>
  <PresentationFormat>Custom</PresentationFormat>
  <Paragraphs>33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4" baseType="lpstr">
      <vt:lpstr>Montserrat Classic</vt:lpstr>
      <vt:lpstr>Montserrat Bold</vt:lpstr>
      <vt:lpstr>Montserrat SemiBold</vt:lpstr>
      <vt:lpstr>Aglet Slab</vt:lpstr>
      <vt:lpstr>Arial</vt:lpstr>
      <vt:lpstr>Aglet Slab Light</vt:lpstr>
      <vt:lpstr>Montserrat Medium</vt:lpstr>
      <vt:lpstr>Aptos</vt:lpstr>
      <vt:lpstr>Montserrat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Luci Geraci</dc:creator>
  <cp:lastModifiedBy>Luci Geraci</cp:lastModifiedBy>
  <cp:revision>1</cp:revision>
  <dcterms:created xsi:type="dcterms:W3CDTF">2025-08-24T16:07:19Z</dcterms:created>
  <dcterms:modified xsi:type="dcterms:W3CDTF">2025-08-24T16:08:10Z</dcterms:modified>
  <dc:identifier>DAGi8jk_TI0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0x01010043286DD3F4A53B42A0C52A591CAEF7C9</vt:lpwstr>
  </property>
</Properties>
</file>