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6" r:id="rId4"/>
  </p:sldMasterIdLst>
  <p:notesMasterIdLst>
    <p:notesMasterId r:id="rId40"/>
  </p:notesMasterIdLst>
  <p:handoutMasterIdLst>
    <p:handoutMasterId r:id="rId41"/>
  </p:handoutMasterIdLst>
  <p:sldIdLst>
    <p:sldId id="295" r:id="rId5"/>
    <p:sldId id="294" r:id="rId6"/>
    <p:sldId id="258" r:id="rId7"/>
    <p:sldId id="259" r:id="rId8"/>
    <p:sldId id="298" r:id="rId9"/>
    <p:sldId id="299" r:id="rId10"/>
    <p:sldId id="291" r:id="rId11"/>
    <p:sldId id="300" r:id="rId12"/>
    <p:sldId id="310" r:id="rId13"/>
    <p:sldId id="287" r:id="rId14"/>
    <p:sldId id="288" r:id="rId15"/>
    <p:sldId id="296" r:id="rId16"/>
    <p:sldId id="275" r:id="rId17"/>
    <p:sldId id="264" r:id="rId18"/>
    <p:sldId id="311" r:id="rId19"/>
    <p:sldId id="302" r:id="rId20"/>
    <p:sldId id="303" r:id="rId21"/>
    <p:sldId id="304" r:id="rId22"/>
    <p:sldId id="292" r:id="rId23"/>
    <p:sldId id="305" r:id="rId24"/>
    <p:sldId id="306" r:id="rId25"/>
    <p:sldId id="307" r:id="rId26"/>
    <p:sldId id="290" r:id="rId27"/>
    <p:sldId id="308" r:id="rId28"/>
    <p:sldId id="274" r:id="rId29"/>
    <p:sldId id="297" r:id="rId30"/>
    <p:sldId id="309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</p:sldIdLst>
  <p:sldSz cx="18288000" cy="10287000"/>
  <p:notesSz cx="6858000" cy="9144000"/>
  <p:embeddedFontLst>
    <p:embeddedFont>
      <p:font typeface="Aglet Slab" panose="020F05030302020B0203" pitchFamily="34" charset="0"/>
      <p:italic r:id="rId42"/>
    </p:embeddedFont>
    <p:embeddedFont>
      <p:font typeface="Aglet Slab Light" panose="020F03030302020B0203" pitchFamily="34" charset="0"/>
      <p:italic r:id="rId43"/>
    </p:embeddedFont>
    <p:embeddedFont>
      <p:font typeface="Montserrat" panose="00000500000000000000" pitchFamily="2" charset="0"/>
      <p:regular r:id="rId44"/>
      <p:bold r:id="rId45"/>
      <p:italic r:id="rId46"/>
      <p:boldItalic r:id="rId47"/>
    </p:embeddedFont>
    <p:embeddedFont>
      <p:font typeface="Montserrat Bold" panose="00000800000000000000" pitchFamily="2" charset="0"/>
      <p:regular r:id="rId48"/>
      <p:bold r:id="rId49"/>
    </p:embeddedFont>
    <p:embeddedFont>
      <p:font typeface="Montserrat Classic" panose="020B0604020202020204" charset="0"/>
      <p:regular r:id="rId50"/>
    </p:embeddedFont>
    <p:embeddedFont>
      <p:font typeface="Montserrat Medium" panose="00000600000000000000" pitchFamily="2" charset="0"/>
      <p:regular r:id="rId51"/>
      <p:italic r:id="rId52"/>
    </p:embeddedFont>
    <p:embeddedFont>
      <p:font typeface="Montserrat SemiBold" panose="00000700000000000000" pitchFamily="2" charset="0"/>
      <p:bold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B9"/>
    <a:srgbClr val="FFC844"/>
    <a:srgbClr val="006646"/>
    <a:srgbClr val="FF5F00"/>
    <a:srgbClr val="003A5D"/>
    <a:srgbClr val="722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32ED2A-7CFE-41E9-A035-5DC2E515A713}" v="3" dt="2025-06-06T20:24:57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 autoAdjust="0"/>
    <p:restoredTop sz="94622" autoAdjust="0"/>
  </p:normalViewPr>
  <p:slideViewPr>
    <p:cSldViewPr>
      <p:cViewPr varScale="1">
        <p:scale>
          <a:sx n="55" d="100"/>
          <a:sy n="55" d="100"/>
        </p:scale>
        <p:origin x="102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22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196DA1-7A30-F7E5-1398-89CAA3C315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AED1D-1C5E-E0FF-F5A6-93CACBC0B5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6A57C-2B11-4728-8D11-78E57689E79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22610-C872-C637-2B9C-892F6226FD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B78DE-3C78-ECEF-A1F3-9CFCC893A8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6DBEA-030B-466B-88E9-5C8603E1D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80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289F4-CF11-4C08-AF35-4370DBAFF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0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6">
            <a:extLst>
              <a:ext uri="{FF2B5EF4-FFF2-40B4-BE49-F238E27FC236}">
                <a16:creationId xmlns:a16="http://schemas.microsoft.com/office/drawing/2014/main" id="{4689A378-E40E-4AA4-8DBC-F5796B5A5599}"/>
              </a:ext>
            </a:extLst>
          </p:cNvPr>
          <p:cNvGrpSpPr/>
          <p:nvPr userDrawn="1"/>
        </p:nvGrpSpPr>
        <p:grpSpPr>
          <a:xfrm>
            <a:off x="10659094" y="6935759"/>
            <a:ext cx="3813004" cy="3351241"/>
            <a:chOff x="0" y="0"/>
            <a:chExt cx="874317" cy="796863"/>
          </a:xfrm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2401679-1306-30EE-88C5-9C2B86959257}"/>
                </a:ext>
              </a:extLst>
            </p:cNvPr>
            <p:cNvSpPr/>
            <p:nvPr/>
          </p:nvSpPr>
          <p:spPr>
            <a:xfrm>
              <a:off x="0" y="0"/>
              <a:ext cx="874317" cy="796863"/>
            </a:xfrm>
            <a:custGeom>
              <a:avLst/>
              <a:gdLst/>
              <a:ahLst/>
              <a:cxnLst/>
              <a:rect l="l" t="t" r="r" b="b"/>
              <a:pathLst>
                <a:path w="874317" h="796863">
                  <a:moveTo>
                    <a:pt x="0" y="0"/>
                  </a:moveTo>
                  <a:lnTo>
                    <a:pt x="874317" y="0"/>
                  </a:lnTo>
                  <a:lnTo>
                    <a:pt x="874317" y="796863"/>
                  </a:lnTo>
                  <a:lnTo>
                    <a:pt x="0" y="796863"/>
                  </a:lnTo>
                  <a:close/>
                </a:path>
              </a:pathLst>
            </a:custGeom>
            <a:solidFill>
              <a:srgbClr val="FF5F00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3DC9C30-2535-B301-794C-192BDF63DBCA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14473064" y="3444875"/>
            <a:ext cx="3814936" cy="34874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24D23-A6E7-5092-7AB1-A19BF3AE810B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1143000" y="6828129"/>
            <a:ext cx="4114800" cy="547688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Montserrat Classic" panose="020B0604020202020204" charset="0"/>
                <a:cs typeface="Montserrat Classic" panose="020B0604020202020204" charset="0"/>
              </a:defRPr>
            </a:lvl1pPr>
          </a:lstStyle>
          <a:p>
            <a:fld id="{66F3D1F6-D4B2-486E-863D-6031B5889CDD}" type="datetime1">
              <a:rPr lang="en-US" smtClean="0"/>
              <a:t>6/11/2025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13DC2-80EF-CE31-0741-5E2D93448B8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69473" y="922206"/>
            <a:ext cx="9525017" cy="160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Title slide with multiple images 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EAA962E-BEBE-05E3-9527-85487F7505B4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10657419" y="0"/>
            <a:ext cx="3816611" cy="3440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6C32906-E290-4E01-FE99-939A42789C9B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14456511" y="6939224"/>
            <a:ext cx="3814936" cy="33477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DD26CCA6-6FF1-48CE-C48A-0988389F34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-5400000" flipH="1" flipV="1">
            <a:off x="16950278" y="3444613"/>
            <a:ext cx="1354984" cy="1354984"/>
          </a:xfrm>
          <a:custGeom>
            <a:avLst/>
            <a:gdLst/>
            <a:ahLst/>
            <a:cxnLst/>
            <a:rect l="l" t="t" r="r" b="b"/>
            <a:pathLst>
              <a:path w="1354984" h="1354984">
                <a:moveTo>
                  <a:pt x="1354984" y="1354984"/>
                </a:moveTo>
                <a:lnTo>
                  <a:pt x="0" y="1354984"/>
                </a:lnTo>
                <a:lnTo>
                  <a:pt x="0" y="0"/>
                </a:lnTo>
                <a:lnTo>
                  <a:pt x="1354984" y="0"/>
                </a:lnTo>
                <a:lnTo>
                  <a:pt x="1354984" y="13549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4583D2-9435-5CE3-B826-C95B143CB44D}"/>
              </a:ext>
            </a:extLst>
          </p:cNvPr>
          <p:cNvSpPr/>
          <p:nvPr userDrawn="1"/>
        </p:nvSpPr>
        <p:spPr>
          <a:xfrm>
            <a:off x="14473064" y="-792"/>
            <a:ext cx="3832198" cy="3444873"/>
          </a:xfrm>
          <a:prstGeom prst="rect">
            <a:avLst/>
          </a:prstGeom>
          <a:solidFill>
            <a:srgbClr val="0066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395D3D6-5EDC-3D7A-946D-6541EF646B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5004562" y="280244"/>
            <a:ext cx="2840038" cy="27668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8C76D19-7168-8BB6-EF79-6FAEAA8A03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14960040" y="282161"/>
            <a:ext cx="2840982" cy="2840982"/>
          </a:xfrm>
          <a:prstGeom prst="rect">
            <a:avLst/>
          </a:prstGeom>
        </p:spPr>
      </p:pic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B3C6F96-9C95-02E0-3038-07F191D6C5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8365" y="8130912"/>
            <a:ext cx="4485218" cy="9144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 i="1">
                <a:solidFill>
                  <a:srgbClr val="FFC844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2pPr>
            <a:lvl5pPr>
              <a:defRPr/>
            </a:lvl5pPr>
          </a:lstStyle>
          <a:p>
            <a:pPr lvl="0"/>
            <a:r>
              <a:rPr lang="en-US" dirty="0"/>
              <a:t>For circular images: &gt;Click to insert picture&gt; Select Crop&gt;Crop to Shape&gt;Select Oval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E8B707E-2957-C16A-937E-F4E207E4718D}"/>
              </a:ext>
            </a:extLst>
          </p:cNvPr>
          <p:cNvPicPr/>
          <p:nvPr userDrawn="1"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11277600" y="7176087"/>
            <a:ext cx="2840982" cy="284098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991434-DDA7-C39F-B8BE-09F5864C7E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76633" y="7189552"/>
            <a:ext cx="2840982" cy="284098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CDCB9E7-BA0D-2611-C186-54093F559375}"/>
              </a:ext>
            </a:extLst>
          </p:cNvPr>
          <p:cNvPicPr/>
          <p:nvPr userDrawn="1"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11083690" y="7101973"/>
            <a:ext cx="2840982" cy="2840982"/>
          </a:xfrm>
          <a:prstGeom prst="rect">
            <a:avLst/>
          </a:prstGeom>
        </p:spPr>
      </p:pic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40FFD94B-8A90-E03E-AD4E-8164A68A50F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275666" y="7336501"/>
            <a:ext cx="2684517" cy="26384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CB1B172D-4470-665F-1DC6-4525B907716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641832" y="3502177"/>
            <a:ext cx="3813970" cy="3526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38BC030C-A65E-BEEF-562C-B57B264EB1F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9197730"/>
            <a:ext cx="1619727" cy="6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2735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 with Smile and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A730-2197-1BAE-74CB-0ADD56644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547688"/>
            <a:ext cx="14706600" cy="1989137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BLANK SLIDE WITH SMILE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A7B242A5-D651-D3CA-BCD3-F36C7DF13237}"/>
              </a:ext>
            </a:extLst>
          </p:cNvPr>
          <p:cNvSpPr/>
          <p:nvPr userDrawn="1"/>
        </p:nvSpPr>
        <p:spPr>
          <a:xfrm rot="1942697">
            <a:off x="13621286" y="-612859"/>
            <a:ext cx="7849710" cy="3063567"/>
          </a:xfrm>
          <a:custGeom>
            <a:avLst/>
            <a:gdLst/>
            <a:ahLst/>
            <a:cxnLst/>
            <a:rect l="l" t="t" r="r" b="b"/>
            <a:pathLst>
              <a:path w="11040788" h="4308974">
                <a:moveTo>
                  <a:pt x="0" y="0"/>
                </a:moveTo>
                <a:lnTo>
                  <a:pt x="11040788" y="0"/>
                </a:lnTo>
                <a:lnTo>
                  <a:pt x="11040788" y="4308975"/>
                </a:lnTo>
                <a:lnTo>
                  <a:pt x="0" y="4308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A37C717-3367-BBBB-3FCE-97E1092BB159}"/>
              </a:ext>
            </a:extLst>
          </p:cNvPr>
          <p:cNvSpPr txBox="1">
            <a:spLocks/>
          </p:cNvSpPr>
          <p:nvPr userDrawn="1"/>
        </p:nvSpPr>
        <p:spPr>
          <a:xfrm>
            <a:off x="14401800" y="9429021"/>
            <a:ext cx="1600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A5B09679-2629-A06D-DC5A-4C22288107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341074"/>
            <a:ext cx="1600200" cy="635635"/>
          </a:xfrm>
          <a:prstGeom prst="rect">
            <a:avLst/>
          </a:prstGeom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C85C5248-0B6D-B707-F5A2-5BE68FA3CCEE}"/>
              </a:ext>
            </a:extLst>
          </p:cNvPr>
          <p:cNvSpPr/>
          <p:nvPr userDrawn="1"/>
        </p:nvSpPr>
        <p:spPr>
          <a:xfrm>
            <a:off x="16844406" y="9606075"/>
            <a:ext cx="1167771" cy="462243"/>
          </a:xfrm>
          <a:custGeom>
            <a:avLst/>
            <a:gdLst/>
            <a:ahLst/>
            <a:cxnLst/>
            <a:rect l="l" t="t" r="r" b="b"/>
            <a:pathLst>
              <a:path w="1167771" h="462243">
                <a:moveTo>
                  <a:pt x="0" y="0"/>
                </a:moveTo>
                <a:lnTo>
                  <a:pt x="1167771" y="0"/>
                </a:lnTo>
                <a:lnTo>
                  <a:pt x="1167771" y="462243"/>
                </a:lnTo>
                <a:lnTo>
                  <a:pt x="0" y="4622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2816E-D8FD-892C-7874-6FA2814DE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554200" y="9581421"/>
            <a:ext cx="16002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39FCF1DE-7F3B-B212-8566-8B71B82A49A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257300" y="2857500"/>
            <a:ext cx="15278100" cy="609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6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Slide with Smi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A730-2197-1BAE-74CB-0ADD56644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547688"/>
            <a:ext cx="14706600" cy="1989137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BLANK SLIDE WITH SMILE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A7B242A5-D651-D3CA-BCD3-F36C7DF13237}"/>
              </a:ext>
            </a:extLst>
          </p:cNvPr>
          <p:cNvSpPr/>
          <p:nvPr userDrawn="1"/>
        </p:nvSpPr>
        <p:spPr>
          <a:xfrm rot="1942697">
            <a:off x="13621286" y="-612859"/>
            <a:ext cx="7849710" cy="3063567"/>
          </a:xfrm>
          <a:custGeom>
            <a:avLst/>
            <a:gdLst/>
            <a:ahLst/>
            <a:cxnLst/>
            <a:rect l="l" t="t" r="r" b="b"/>
            <a:pathLst>
              <a:path w="11040788" h="4308974">
                <a:moveTo>
                  <a:pt x="0" y="0"/>
                </a:moveTo>
                <a:lnTo>
                  <a:pt x="11040788" y="0"/>
                </a:lnTo>
                <a:lnTo>
                  <a:pt x="11040788" y="4308975"/>
                </a:lnTo>
                <a:lnTo>
                  <a:pt x="0" y="4308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A37C717-3367-BBBB-3FCE-97E1092BB159}"/>
              </a:ext>
            </a:extLst>
          </p:cNvPr>
          <p:cNvSpPr txBox="1">
            <a:spLocks/>
          </p:cNvSpPr>
          <p:nvPr userDrawn="1"/>
        </p:nvSpPr>
        <p:spPr>
          <a:xfrm>
            <a:off x="14401800" y="9429021"/>
            <a:ext cx="1600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A5B09679-2629-A06D-DC5A-4C22288107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341074"/>
            <a:ext cx="1600200" cy="635635"/>
          </a:xfrm>
          <a:prstGeom prst="rect">
            <a:avLst/>
          </a:prstGeom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C85C5248-0B6D-B707-F5A2-5BE68FA3CCEE}"/>
              </a:ext>
            </a:extLst>
          </p:cNvPr>
          <p:cNvSpPr/>
          <p:nvPr userDrawn="1"/>
        </p:nvSpPr>
        <p:spPr>
          <a:xfrm>
            <a:off x="16844406" y="9606075"/>
            <a:ext cx="1167771" cy="462243"/>
          </a:xfrm>
          <a:custGeom>
            <a:avLst/>
            <a:gdLst/>
            <a:ahLst/>
            <a:cxnLst/>
            <a:rect l="l" t="t" r="r" b="b"/>
            <a:pathLst>
              <a:path w="1167771" h="462243">
                <a:moveTo>
                  <a:pt x="0" y="0"/>
                </a:moveTo>
                <a:lnTo>
                  <a:pt x="1167771" y="0"/>
                </a:lnTo>
                <a:lnTo>
                  <a:pt x="1167771" y="462243"/>
                </a:lnTo>
                <a:lnTo>
                  <a:pt x="0" y="4622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2816E-D8FD-892C-7874-6FA2814DE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554200" y="9581421"/>
            <a:ext cx="16002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able Placeholder 11">
            <a:extLst>
              <a:ext uri="{FF2B5EF4-FFF2-40B4-BE49-F238E27FC236}">
                <a16:creationId xmlns:a16="http://schemas.microsoft.com/office/drawing/2014/main" id="{05DC3F00-72E3-DC73-6147-8261C3945C4C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257300" y="3009900"/>
            <a:ext cx="15582900" cy="6019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434249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mages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3E37-08E3-13C5-0762-055E8642C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495301"/>
            <a:ext cx="14954416" cy="1219200"/>
          </a:xfrm>
          <a:prstGeom prst="rect">
            <a:avLst/>
          </a:prstGeom>
        </p:spPr>
        <p:txBody>
          <a:bodyPr/>
          <a:lstStyle>
            <a:lvl1pPr>
              <a:defRPr sz="8000" cap="all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3 images with features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77F2A-5416-6F83-99B0-46EBF766FC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6775" y="4931641"/>
            <a:ext cx="281940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bg2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Featured Excursion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4414AFB-0A48-3821-5019-49DADD8EC8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938" y="4931641"/>
            <a:ext cx="281940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bg2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Featured Excursion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B297276-2711-DD32-1D27-CB1955782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66172" y="4931641"/>
            <a:ext cx="281940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bg2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Featured Excursion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734FDB6-D8FD-7B00-9398-D680F0F65D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3938" y="6187422"/>
            <a:ext cx="319116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638F5B8F-05E1-D5BA-9434-DE985AAD7E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6172" y="6187422"/>
            <a:ext cx="319116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dirty="0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55D6918D-40A4-1810-160E-2F780B9DF4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6775" y="6187422"/>
            <a:ext cx="319116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0296EE-97FD-0941-E574-B6831B6CA7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2666" y="2017751"/>
            <a:ext cx="3962400" cy="274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728945E-9492-26C8-092F-DB8A0BD967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6353" y="2001610"/>
            <a:ext cx="3962400" cy="274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B031E71-9DDC-9311-65C6-0CD5FF417E5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966172" y="2001610"/>
            <a:ext cx="3962400" cy="274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EF75B08-E09E-9AD7-4991-E332A331CC3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B6610246-5DD6-E1AB-092D-02A5FFD02FED}"/>
              </a:ext>
            </a:extLst>
          </p:cNvPr>
          <p:cNvSpPr/>
          <p:nvPr userDrawn="1"/>
        </p:nvSpPr>
        <p:spPr>
          <a:xfrm>
            <a:off x="16692006" y="9453675"/>
            <a:ext cx="1167771" cy="462243"/>
          </a:xfrm>
          <a:custGeom>
            <a:avLst/>
            <a:gdLst/>
            <a:ahLst/>
            <a:cxnLst/>
            <a:rect l="l" t="t" r="r" b="b"/>
            <a:pathLst>
              <a:path w="1167771" h="462243">
                <a:moveTo>
                  <a:pt x="0" y="0"/>
                </a:moveTo>
                <a:lnTo>
                  <a:pt x="1167771" y="0"/>
                </a:lnTo>
                <a:lnTo>
                  <a:pt x="1167771" y="462243"/>
                </a:lnTo>
                <a:lnTo>
                  <a:pt x="0" y="462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82A299F-ECD3-7B1C-B382-F440274CAED8}"/>
              </a:ext>
            </a:extLst>
          </p:cNvPr>
          <p:cNvSpPr/>
          <p:nvPr userDrawn="1"/>
        </p:nvSpPr>
        <p:spPr>
          <a:xfrm rot="1942697">
            <a:off x="13621286" y="-612859"/>
            <a:ext cx="7849710" cy="3063567"/>
          </a:xfrm>
          <a:custGeom>
            <a:avLst/>
            <a:gdLst/>
            <a:ahLst/>
            <a:cxnLst/>
            <a:rect l="l" t="t" r="r" b="b"/>
            <a:pathLst>
              <a:path w="11040788" h="4308974">
                <a:moveTo>
                  <a:pt x="0" y="0"/>
                </a:moveTo>
                <a:lnTo>
                  <a:pt x="11040788" y="0"/>
                </a:lnTo>
                <a:lnTo>
                  <a:pt x="11040788" y="4308975"/>
                </a:lnTo>
                <a:lnTo>
                  <a:pt x="0" y="43089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36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6B478856-35CC-578B-499B-15BD2845745C}"/>
              </a:ext>
            </a:extLst>
          </p:cNvPr>
          <p:cNvSpPr/>
          <p:nvPr userDrawn="1"/>
        </p:nvSpPr>
        <p:spPr>
          <a:xfrm>
            <a:off x="16692006" y="9453675"/>
            <a:ext cx="1167771" cy="462243"/>
          </a:xfrm>
          <a:custGeom>
            <a:avLst/>
            <a:gdLst/>
            <a:ahLst/>
            <a:cxnLst/>
            <a:rect l="l" t="t" r="r" b="b"/>
            <a:pathLst>
              <a:path w="1167771" h="462243">
                <a:moveTo>
                  <a:pt x="0" y="0"/>
                </a:moveTo>
                <a:lnTo>
                  <a:pt x="1167771" y="0"/>
                </a:lnTo>
                <a:lnTo>
                  <a:pt x="1167771" y="462243"/>
                </a:lnTo>
                <a:lnTo>
                  <a:pt x="0" y="462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5F308B4-0557-40A6-E6C6-8A2C7F9799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2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Map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 with different buildings&#10;&#10;AI-generated content may be incorrect.">
            <a:extLst>
              <a:ext uri="{FF2B5EF4-FFF2-40B4-BE49-F238E27FC236}">
                <a16:creationId xmlns:a16="http://schemas.microsoft.com/office/drawing/2014/main" id="{125BFF56-A941-155E-E959-0B6D791C7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7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Slide">
    <p:bg>
      <p:bgPr>
        <a:solidFill>
          <a:srgbClr val="FF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2B6A-4624-A321-C1FC-771659768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571500"/>
            <a:ext cx="16306800" cy="1989137"/>
          </a:xfrm>
          <a:prstGeom prst="rect">
            <a:avLst/>
          </a:prstGeom>
        </p:spPr>
        <p:txBody>
          <a:bodyPr/>
          <a:lstStyle>
            <a:lvl1pPr>
              <a:defRPr sz="8000" cap="all" baseline="0"/>
            </a:lvl1pPr>
          </a:lstStyle>
          <a:p>
            <a:r>
              <a:rPr lang="en-US" dirty="0"/>
              <a:t>Slide for stats </a:t>
            </a:r>
          </a:p>
        </p:txBody>
      </p:sp>
      <p:sp>
        <p:nvSpPr>
          <p:cNvPr id="8" name="AutoShape 43">
            <a:extLst>
              <a:ext uri="{FF2B5EF4-FFF2-40B4-BE49-F238E27FC236}">
                <a16:creationId xmlns:a16="http://schemas.microsoft.com/office/drawing/2014/main" id="{B7E01B78-982F-6522-6423-7E77F69630A2}"/>
              </a:ext>
            </a:extLst>
          </p:cNvPr>
          <p:cNvSpPr/>
          <p:nvPr userDrawn="1"/>
        </p:nvSpPr>
        <p:spPr>
          <a:xfrm rot="5048">
            <a:off x="1028761" y="1877233"/>
            <a:ext cx="16216252" cy="0"/>
          </a:xfrm>
          <a:prstGeom prst="line">
            <a:avLst/>
          </a:prstGeom>
          <a:ln w="952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1A30D6B-5AD4-8123-831F-B38FC170090C}"/>
              </a:ext>
            </a:extLst>
          </p:cNvPr>
          <p:cNvSpPr/>
          <p:nvPr userDrawn="1"/>
        </p:nvSpPr>
        <p:spPr>
          <a:xfrm>
            <a:off x="7830894" y="4529729"/>
            <a:ext cx="3662936" cy="1493351"/>
          </a:xfrm>
          <a:custGeom>
            <a:avLst/>
            <a:gdLst/>
            <a:ahLst/>
            <a:cxnLst/>
            <a:rect l="l" t="t" r="r" b="b"/>
            <a:pathLst>
              <a:path w="3662936" h="1493351">
                <a:moveTo>
                  <a:pt x="0" y="0"/>
                </a:moveTo>
                <a:lnTo>
                  <a:pt x="3662937" y="0"/>
                </a:lnTo>
                <a:lnTo>
                  <a:pt x="3662937" y="1493351"/>
                </a:lnTo>
                <a:lnTo>
                  <a:pt x="0" y="14933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4875628-C188-1C14-1D08-4495BAF86813}"/>
              </a:ext>
            </a:extLst>
          </p:cNvPr>
          <p:cNvSpPr/>
          <p:nvPr userDrawn="1"/>
        </p:nvSpPr>
        <p:spPr>
          <a:xfrm>
            <a:off x="1547500" y="4529729"/>
            <a:ext cx="3662936" cy="1493351"/>
          </a:xfrm>
          <a:custGeom>
            <a:avLst/>
            <a:gdLst/>
            <a:ahLst/>
            <a:cxnLst/>
            <a:rect l="l" t="t" r="r" b="b"/>
            <a:pathLst>
              <a:path w="3662936" h="1493351">
                <a:moveTo>
                  <a:pt x="0" y="0"/>
                </a:moveTo>
                <a:lnTo>
                  <a:pt x="3662936" y="0"/>
                </a:lnTo>
                <a:lnTo>
                  <a:pt x="3662936" y="1493351"/>
                </a:lnTo>
                <a:lnTo>
                  <a:pt x="0" y="14933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0CDA384A-D77B-AFB5-CB71-861D13A582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341074"/>
            <a:ext cx="1600200" cy="635635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48247D0-FB88-28F0-9A26-C5AD153F54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0640" y="3543891"/>
            <a:ext cx="2580004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+123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A38D033C-E5DA-C992-6B3E-85BA0DE452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360" y="3520516"/>
            <a:ext cx="2580004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+123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E11AA075-0507-003B-DEDF-418C531DBD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87536" y="3509240"/>
            <a:ext cx="2580004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+123</a:t>
            </a: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53C660E7-A891-B092-3845-8C82C49302DB}"/>
              </a:ext>
            </a:extLst>
          </p:cNvPr>
          <p:cNvSpPr/>
          <p:nvPr userDrawn="1"/>
        </p:nvSpPr>
        <p:spPr>
          <a:xfrm>
            <a:off x="13646070" y="4632489"/>
            <a:ext cx="3662936" cy="1493351"/>
          </a:xfrm>
          <a:custGeom>
            <a:avLst/>
            <a:gdLst/>
            <a:ahLst/>
            <a:cxnLst/>
            <a:rect l="l" t="t" r="r" b="b"/>
            <a:pathLst>
              <a:path w="3662936" h="1493351">
                <a:moveTo>
                  <a:pt x="0" y="0"/>
                </a:moveTo>
                <a:lnTo>
                  <a:pt x="3662937" y="0"/>
                </a:lnTo>
                <a:lnTo>
                  <a:pt x="3662937" y="1493351"/>
                </a:lnTo>
                <a:lnTo>
                  <a:pt x="0" y="14933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44305-B244-442C-7A78-348AFB77B3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4102" y="6404455"/>
            <a:ext cx="5269732" cy="423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ontserrat Medium" panose="00000600000000000000" pitchFamily="2" charset="0"/>
                <a:cs typeface="Montserrat Classic" panose="020B0604020202020204" charset="0"/>
              </a:defRPr>
            </a:lvl1pPr>
          </a:lstStyle>
          <a:p>
            <a:pPr lvl="0"/>
            <a:r>
              <a:rPr lang="en-US" dirty="0"/>
              <a:t>Lorem Ipsum lorem ipsum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97B05B4-60F6-9F0B-8388-3E8417BC16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37538" y="6433980"/>
            <a:ext cx="5080000" cy="423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ontserrat Medium" panose="00000600000000000000" pitchFamily="2" charset="0"/>
                <a:cs typeface="Montserrat Classic" panose="020B0604020202020204" charset="0"/>
              </a:defRPr>
            </a:lvl1pPr>
          </a:lstStyle>
          <a:p>
            <a:pPr lvl="0"/>
            <a:r>
              <a:rPr lang="en-US" dirty="0"/>
              <a:t>Lorem Ipsum lorem ipsum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BD74E21-7A5E-07E4-BC15-5967B48D5F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2062" y="6433979"/>
            <a:ext cx="4800600" cy="423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ontserrat Medium" panose="00000600000000000000" pitchFamily="2" charset="0"/>
                <a:cs typeface="Montserrat Classic" panose="020B0604020202020204" charset="0"/>
              </a:defRPr>
            </a:lvl1pPr>
          </a:lstStyle>
          <a:p>
            <a:pPr lvl="0"/>
            <a:r>
              <a:rPr lang="en-US" dirty="0"/>
              <a:t>Lorem Ipsum lorem ipsum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80A808F-3646-BBD1-2BB7-CE084E315D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58854" y="6939335"/>
            <a:ext cx="3203575" cy="506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STATS NOTES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4FCE7FE-9422-3E89-724A-18B9E57556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77925" y="6939335"/>
            <a:ext cx="3203575" cy="506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STATS NOTES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384039D0-5C33-F4FB-6029-D817B23D67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0574" y="6939335"/>
            <a:ext cx="3203575" cy="506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STATS NOTES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3CAB164-4E23-6229-12DF-95D9C98826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25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Slide Yellow">
    <p:bg>
      <p:bgPr>
        <a:solidFill>
          <a:srgbClr val="FFC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83FD04B7-8554-A318-FE47-326C8B84EA8F}"/>
              </a:ext>
            </a:extLst>
          </p:cNvPr>
          <p:cNvSpPr/>
          <p:nvPr userDrawn="1"/>
        </p:nvSpPr>
        <p:spPr>
          <a:xfrm>
            <a:off x="15156638" y="0"/>
            <a:ext cx="3131362" cy="2190750"/>
          </a:xfrm>
          <a:prstGeom prst="rect">
            <a:avLst/>
          </a:prstGeom>
          <a:solidFill>
            <a:srgbClr val="FF5F00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C3062463-4D8C-B72D-A781-E98AC6A7C77B}"/>
              </a:ext>
            </a:extLst>
          </p:cNvPr>
          <p:cNvSpPr/>
          <p:nvPr userDrawn="1"/>
        </p:nvSpPr>
        <p:spPr>
          <a:xfrm>
            <a:off x="15640215" y="650189"/>
            <a:ext cx="2183930" cy="890371"/>
          </a:xfrm>
          <a:custGeom>
            <a:avLst/>
            <a:gdLst/>
            <a:ahLst/>
            <a:cxnLst/>
            <a:rect l="l" t="t" r="r" b="b"/>
            <a:pathLst>
              <a:path w="2183930" h="890371">
                <a:moveTo>
                  <a:pt x="0" y="0"/>
                </a:moveTo>
                <a:lnTo>
                  <a:pt x="2183930" y="0"/>
                </a:lnTo>
                <a:lnTo>
                  <a:pt x="2183930" y="890372"/>
                </a:lnTo>
                <a:lnTo>
                  <a:pt x="0" y="890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DBACBDA3-A3DE-4D15-9A6F-524968CC6A59}"/>
              </a:ext>
            </a:extLst>
          </p:cNvPr>
          <p:cNvGrpSpPr/>
          <p:nvPr userDrawn="1"/>
        </p:nvGrpSpPr>
        <p:grpSpPr>
          <a:xfrm>
            <a:off x="1341576" y="3230803"/>
            <a:ext cx="4676955" cy="4676955"/>
            <a:chOff x="0" y="0"/>
            <a:chExt cx="812800" cy="81280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88A8073-B3F0-88E9-D04E-684B0BC37D0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A5D"/>
            </a:solidFill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BE0448E4-D9A2-C0C8-0AFE-7C5AB8BD622F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grpSp>
        <p:nvGrpSpPr>
          <p:cNvPr id="21" name="Group 7">
            <a:extLst>
              <a:ext uri="{FF2B5EF4-FFF2-40B4-BE49-F238E27FC236}">
                <a16:creationId xmlns:a16="http://schemas.microsoft.com/office/drawing/2014/main" id="{B6868736-8E0E-DBD4-2EAD-058429905685}"/>
              </a:ext>
            </a:extLst>
          </p:cNvPr>
          <p:cNvGrpSpPr/>
          <p:nvPr userDrawn="1"/>
        </p:nvGrpSpPr>
        <p:grpSpPr>
          <a:xfrm>
            <a:off x="6805522" y="3243945"/>
            <a:ext cx="4676955" cy="4676955"/>
            <a:chOff x="0" y="0"/>
            <a:chExt cx="812800" cy="812800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C69ABEC-B3A7-82A1-F388-C605D10804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A5D"/>
            </a:solidFill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C386F87C-0D7F-A23E-FC4D-7FED2133B2F2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id="{BD8EDF55-93FC-751D-0DA3-A74C397CCC5D}"/>
              </a:ext>
            </a:extLst>
          </p:cNvPr>
          <p:cNvGrpSpPr/>
          <p:nvPr userDrawn="1"/>
        </p:nvGrpSpPr>
        <p:grpSpPr>
          <a:xfrm>
            <a:off x="12269469" y="3243945"/>
            <a:ext cx="4676955" cy="4676955"/>
            <a:chOff x="0" y="0"/>
            <a:chExt cx="812800" cy="812800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E7E45A2C-AA30-D171-2D52-A6574FB92A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A5D"/>
            </a:solidFill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522EB3E9-4D8A-FBEF-7094-2FB8B63CC3CA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9D659B68-FD01-C7FA-12F0-DC3DCA824E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341074"/>
            <a:ext cx="1600200" cy="63563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688807-A744-CEC2-89E6-613C3B20B4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0200" y="4425266"/>
            <a:ext cx="4393979" cy="11128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3180F7-950E-1C8D-34B5-529ED21CFE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3985" y="6107959"/>
            <a:ext cx="3800027" cy="7848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7D87F-5B79-ED9C-C39E-8E74DAB1F7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398355"/>
            <a:ext cx="124968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Stats or call outs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DBF65960-8097-F740-DCE2-260DA8581D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28251" y="4369201"/>
            <a:ext cx="4393979" cy="11128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E7ACE8E-6F1F-A7F2-2C0D-36E2AF1763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07934" y="5955559"/>
            <a:ext cx="3800027" cy="7848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70CD144-D4ED-9145-2964-A0E139D827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74555" y="4369201"/>
            <a:ext cx="4393979" cy="11128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3FC83C3-DDFA-9F13-F647-5EBBF86AFA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0040" y="5955559"/>
            <a:ext cx="3800027" cy="7848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E2925C2-BA83-96F0-B530-7A67FBE1E7A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02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Slide Blue"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83FD04B7-8554-A318-FE47-326C8B84EA8F}"/>
              </a:ext>
            </a:extLst>
          </p:cNvPr>
          <p:cNvSpPr/>
          <p:nvPr userDrawn="1"/>
        </p:nvSpPr>
        <p:spPr>
          <a:xfrm>
            <a:off x="15156638" y="0"/>
            <a:ext cx="3131362" cy="2190750"/>
          </a:xfrm>
          <a:prstGeom prst="rect">
            <a:avLst/>
          </a:prstGeom>
          <a:solidFill>
            <a:srgbClr val="FF5F00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C3062463-4D8C-B72D-A781-E98AC6A7C77B}"/>
              </a:ext>
            </a:extLst>
          </p:cNvPr>
          <p:cNvSpPr/>
          <p:nvPr userDrawn="1"/>
        </p:nvSpPr>
        <p:spPr>
          <a:xfrm>
            <a:off x="15640215" y="650189"/>
            <a:ext cx="2183930" cy="890371"/>
          </a:xfrm>
          <a:custGeom>
            <a:avLst/>
            <a:gdLst/>
            <a:ahLst/>
            <a:cxnLst/>
            <a:rect l="l" t="t" r="r" b="b"/>
            <a:pathLst>
              <a:path w="2183930" h="890371">
                <a:moveTo>
                  <a:pt x="0" y="0"/>
                </a:moveTo>
                <a:lnTo>
                  <a:pt x="2183930" y="0"/>
                </a:lnTo>
                <a:lnTo>
                  <a:pt x="2183930" y="890372"/>
                </a:lnTo>
                <a:lnTo>
                  <a:pt x="0" y="890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DBACBDA3-A3DE-4D15-9A6F-524968CC6A59}"/>
              </a:ext>
            </a:extLst>
          </p:cNvPr>
          <p:cNvGrpSpPr/>
          <p:nvPr userDrawn="1"/>
        </p:nvGrpSpPr>
        <p:grpSpPr>
          <a:xfrm>
            <a:off x="1341576" y="3230803"/>
            <a:ext cx="4676955" cy="4676955"/>
            <a:chOff x="0" y="0"/>
            <a:chExt cx="812800" cy="81280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88A8073-B3F0-88E9-D04E-684B0BC37D0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A5D"/>
            </a:solidFill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BE0448E4-D9A2-C0C8-0AFE-7C5AB8BD622F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grpSp>
        <p:nvGrpSpPr>
          <p:cNvPr id="21" name="Group 7">
            <a:extLst>
              <a:ext uri="{FF2B5EF4-FFF2-40B4-BE49-F238E27FC236}">
                <a16:creationId xmlns:a16="http://schemas.microsoft.com/office/drawing/2014/main" id="{B6868736-8E0E-DBD4-2EAD-058429905685}"/>
              </a:ext>
            </a:extLst>
          </p:cNvPr>
          <p:cNvGrpSpPr/>
          <p:nvPr userDrawn="1"/>
        </p:nvGrpSpPr>
        <p:grpSpPr>
          <a:xfrm>
            <a:off x="6805522" y="3243945"/>
            <a:ext cx="4676955" cy="4676955"/>
            <a:chOff x="0" y="0"/>
            <a:chExt cx="812800" cy="812800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C69ABEC-B3A7-82A1-F388-C605D10804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A5D"/>
            </a:solidFill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C386F87C-0D7F-A23E-FC4D-7FED2133B2F2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id="{BD8EDF55-93FC-751D-0DA3-A74C397CCC5D}"/>
              </a:ext>
            </a:extLst>
          </p:cNvPr>
          <p:cNvGrpSpPr/>
          <p:nvPr userDrawn="1"/>
        </p:nvGrpSpPr>
        <p:grpSpPr>
          <a:xfrm>
            <a:off x="12269469" y="3243945"/>
            <a:ext cx="4676955" cy="4676955"/>
            <a:chOff x="0" y="0"/>
            <a:chExt cx="812800" cy="812800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E7E45A2C-AA30-D171-2D52-A6574FB92A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A5D"/>
            </a:solidFill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522EB3E9-4D8A-FBEF-7094-2FB8B63CC3CA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688807-A744-CEC2-89E6-613C3B20B4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0200" y="4425266"/>
            <a:ext cx="4393979" cy="11128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3180F7-950E-1C8D-34B5-529ED21CFE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3985" y="6107959"/>
            <a:ext cx="3800027" cy="7848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7D87F-5B79-ED9C-C39E-8E74DAB1F7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398355"/>
            <a:ext cx="12573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Stats or call outs 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DBF65960-8097-F740-DCE2-260DA8581D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28251" y="4369201"/>
            <a:ext cx="4393979" cy="11128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E7ACE8E-6F1F-A7F2-2C0D-36E2AF1763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07934" y="5955559"/>
            <a:ext cx="3800027" cy="7848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70CD144-D4ED-9145-2964-A0E139D827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74555" y="4369201"/>
            <a:ext cx="4393979" cy="11128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3FC83C3-DDFA-9F13-F647-5EBBF86AFA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80040" y="5955559"/>
            <a:ext cx="3800027" cy="7848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>
              <a:buNone/>
              <a:defRPr sz="50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5C8F8B4-FFA6-369B-B865-4D3A78149E3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BD5E3302-2F6C-35EA-C3FD-F029B9ED4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315115"/>
            <a:ext cx="1619727" cy="6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90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Title_Smile"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83FD04B7-8554-A318-FE47-326C8B84EA8F}"/>
              </a:ext>
            </a:extLst>
          </p:cNvPr>
          <p:cNvSpPr/>
          <p:nvPr userDrawn="1"/>
        </p:nvSpPr>
        <p:spPr>
          <a:xfrm>
            <a:off x="15156638" y="0"/>
            <a:ext cx="3131362" cy="2190750"/>
          </a:xfrm>
          <a:prstGeom prst="rect">
            <a:avLst/>
          </a:prstGeom>
          <a:solidFill>
            <a:srgbClr val="FF5F00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C3062463-4D8C-B72D-A781-E98AC6A7C77B}"/>
              </a:ext>
            </a:extLst>
          </p:cNvPr>
          <p:cNvSpPr/>
          <p:nvPr userDrawn="1"/>
        </p:nvSpPr>
        <p:spPr>
          <a:xfrm>
            <a:off x="15640215" y="650189"/>
            <a:ext cx="2183930" cy="890371"/>
          </a:xfrm>
          <a:custGeom>
            <a:avLst/>
            <a:gdLst/>
            <a:ahLst/>
            <a:cxnLst/>
            <a:rect l="l" t="t" r="r" b="b"/>
            <a:pathLst>
              <a:path w="2183930" h="890371">
                <a:moveTo>
                  <a:pt x="0" y="0"/>
                </a:moveTo>
                <a:lnTo>
                  <a:pt x="2183930" y="0"/>
                </a:lnTo>
                <a:lnTo>
                  <a:pt x="2183930" y="890372"/>
                </a:lnTo>
                <a:lnTo>
                  <a:pt x="0" y="890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D5D70-B5CC-9A3C-0D16-887F0E698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650875"/>
            <a:ext cx="13411200" cy="1444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Video title if needed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F7E762F-27D9-03EF-8A31-4F6EDD421C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D827819E-F374-24F8-AD73-6C52EAC3FD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315115"/>
            <a:ext cx="1619727" cy="6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92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CE795-02D2-08CF-D4C5-F3A62B6F8F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92BE1C7-110F-02D0-9D2E-30617E67E232}"/>
              </a:ext>
            </a:extLst>
          </p:cNvPr>
          <p:cNvSpPr/>
          <p:nvPr userDrawn="1"/>
        </p:nvSpPr>
        <p:spPr>
          <a:xfrm rot="1942697">
            <a:off x="13621286" y="-612859"/>
            <a:ext cx="7849710" cy="3063567"/>
          </a:xfrm>
          <a:custGeom>
            <a:avLst/>
            <a:gdLst/>
            <a:ahLst/>
            <a:cxnLst/>
            <a:rect l="l" t="t" r="r" b="b"/>
            <a:pathLst>
              <a:path w="11040788" h="4308974">
                <a:moveTo>
                  <a:pt x="0" y="0"/>
                </a:moveTo>
                <a:lnTo>
                  <a:pt x="11040788" y="0"/>
                </a:lnTo>
                <a:lnTo>
                  <a:pt x="11040788" y="4308975"/>
                </a:lnTo>
                <a:lnTo>
                  <a:pt x="0" y="4308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95D38EFA-4671-CE7A-7953-6609AE3C61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0" y="9333317"/>
            <a:ext cx="1619727" cy="6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7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7">
            <a:extLst>
              <a:ext uri="{FF2B5EF4-FFF2-40B4-BE49-F238E27FC236}">
                <a16:creationId xmlns:a16="http://schemas.microsoft.com/office/drawing/2014/main" id="{DF8E896E-9CA6-B6C7-CDEC-5C878FA14288}"/>
              </a:ext>
            </a:extLst>
          </p:cNvPr>
          <p:cNvGrpSpPr/>
          <p:nvPr userDrawn="1"/>
        </p:nvGrpSpPr>
        <p:grpSpPr>
          <a:xfrm>
            <a:off x="8862226" y="5143500"/>
            <a:ext cx="4712887" cy="5143500"/>
            <a:chOff x="0" y="0"/>
            <a:chExt cx="1423497" cy="1354667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333F3DB-4E76-7EF1-97D6-FEDF2F4448C8}"/>
                </a:ext>
              </a:extLst>
            </p:cNvPr>
            <p:cNvSpPr/>
            <p:nvPr/>
          </p:nvSpPr>
          <p:spPr>
            <a:xfrm>
              <a:off x="0" y="0"/>
              <a:ext cx="1423497" cy="1354667"/>
            </a:xfrm>
            <a:custGeom>
              <a:avLst/>
              <a:gdLst/>
              <a:ahLst/>
              <a:cxnLst/>
              <a:rect l="l" t="t" r="r" b="b"/>
              <a:pathLst>
                <a:path w="1423497" h="1354667">
                  <a:moveTo>
                    <a:pt x="0" y="0"/>
                  </a:moveTo>
                  <a:lnTo>
                    <a:pt x="1423497" y="0"/>
                  </a:lnTo>
                  <a:lnTo>
                    <a:pt x="1423497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5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3CAEC604-BB31-7F4D-FBBE-28AECB934D97}"/>
                </a:ext>
              </a:extLst>
            </p:cNvPr>
            <p:cNvSpPr txBox="1"/>
            <p:nvPr/>
          </p:nvSpPr>
          <p:spPr>
            <a:xfrm>
              <a:off x="0" y="-38100"/>
              <a:ext cx="1423497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FBF7F7-FAD3-E88F-D943-0F6BAA13C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724" y="1104900"/>
            <a:ext cx="7961076" cy="1989137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Title slide images and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11727-159F-E61D-3079-D0ED6B3B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821" y="7718422"/>
            <a:ext cx="4114800" cy="547688"/>
          </a:xfrm>
          <a:ln>
            <a:noFill/>
          </a:ln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" panose="00000500000000000000" pitchFamily="2" charset="0"/>
                <a:cs typeface="Montserrat Classic" panose="020B0604020202020204" charset="0"/>
              </a:defRPr>
            </a:lvl1pPr>
          </a:lstStyle>
          <a:p>
            <a:fld id="{B83148F5-3F9D-4D17-A7BD-9BADE183C2BA}" type="datetime1">
              <a:rPr lang="en-US" smtClean="0"/>
              <a:pPr/>
              <a:t>6/11/2025</a:t>
            </a:fld>
            <a:endParaRPr lang="en-US" dirty="0"/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1D46C93A-9845-D608-7219-D129BB874499}"/>
              </a:ext>
            </a:extLst>
          </p:cNvPr>
          <p:cNvGrpSpPr/>
          <p:nvPr userDrawn="1"/>
        </p:nvGrpSpPr>
        <p:grpSpPr>
          <a:xfrm>
            <a:off x="13575113" y="0"/>
            <a:ext cx="4712887" cy="5143500"/>
            <a:chOff x="0" y="0"/>
            <a:chExt cx="1241254" cy="1354667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FD242E5C-DA88-4A1B-B9C9-CA123D143E23}"/>
                </a:ext>
              </a:extLst>
            </p:cNvPr>
            <p:cNvSpPr/>
            <p:nvPr/>
          </p:nvSpPr>
          <p:spPr>
            <a:xfrm>
              <a:off x="0" y="0"/>
              <a:ext cx="1241254" cy="1354667"/>
            </a:xfrm>
            <a:custGeom>
              <a:avLst/>
              <a:gdLst/>
              <a:ahLst/>
              <a:cxnLst/>
              <a:rect l="l" t="t" r="r" b="b"/>
              <a:pathLst>
                <a:path w="1241254" h="1354667">
                  <a:moveTo>
                    <a:pt x="0" y="0"/>
                  </a:moveTo>
                  <a:lnTo>
                    <a:pt x="1241254" y="0"/>
                  </a:lnTo>
                  <a:lnTo>
                    <a:pt x="1241254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C8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9C282626-2CB7-7182-A703-4CD819401254}"/>
                </a:ext>
              </a:extLst>
            </p:cNvPr>
            <p:cNvSpPr txBox="1"/>
            <p:nvPr/>
          </p:nvSpPr>
          <p:spPr>
            <a:xfrm>
              <a:off x="0" y="-38100"/>
              <a:ext cx="1241254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2BF01AA-3E2E-9155-03EF-71B4ED3BD0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1826" y="0"/>
            <a:ext cx="4712887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5AE372A-BB8F-741E-A557-0E963F9CD1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574713" y="5143500"/>
            <a:ext cx="4713287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DD71B-6F6A-6AC9-9026-4A1A25E9FC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11400" y="1562100"/>
            <a:ext cx="2292350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Montserrat SemiBold" panose="00000700000000000000" pitchFamily="2" charset="0"/>
                <a:cs typeface="Montserrat Classic" panose="020B0604020202020204" charset="0"/>
              </a:defRPr>
            </a:lvl1pPr>
          </a:lstStyle>
          <a:p>
            <a:pPr lvl="0"/>
            <a:r>
              <a:rPr lang="en-US" dirty="0"/>
              <a:t>Lorem </a:t>
            </a:r>
          </a:p>
          <a:p>
            <a:pPr lvl="0"/>
            <a:r>
              <a:rPr lang="en-US" dirty="0"/>
              <a:t>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63D4EA-657A-CAD3-F2A5-5B65FCF538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11400" y="3302000"/>
            <a:ext cx="229235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  <a:cs typeface="Montserrat Classic" panose="020B060402020202020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01860F8-3A09-88C9-F860-6980FB2906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79545" y="6146800"/>
            <a:ext cx="2292350" cy="838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Montserrat SemiBold" panose="00000700000000000000" pitchFamily="2" charset="0"/>
                <a:cs typeface="Montserrat Classic" panose="020B0604020202020204" charset="0"/>
              </a:defRPr>
            </a:lvl1pPr>
          </a:lstStyle>
          <a:p>
            <a:pPr lvl="0"/>
            <a:r>
              <a:rPr lang="en-US" dirty="0"/>
              <a:t>Lorem </a:t>
            </a:r>
          </a:p>
          <a:p>
            <a:pPr lvl="0"/>
            <a:r>
              <a:rPr lang="en-US" dirty="0"/>
              <a:t>Ipsum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CAA8E45-E7E1-1099-5B58-CC167A0F23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79545" y="7886700"/>
            <a:ext cx="229235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  <a:cs typeface="Montserrat Classic" panose="020B060402020202020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7DE8853-D7DC-7C1F-6398-B1747B5FBE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7821" y="6800850"/>
            <a:ext cx="342900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FFC844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pic>
        <p:nvPicPr>
          <p:cNvPr id="7" name="Picture 6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B2298099-8838-2D45-4638-2B27F5C7C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1" y="9207500"/>
            <a:ext cx="1619727" cy="6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76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80462C0A-EF07-9A0F-9513-55AA1A1B417B}"/>
              </a:ext>
            </a:extLst>
          </p:cNvPr>
          <p:cNvGrpSpPr/>
          <p:nvPr userDrawn="1"/>
        </p:nvGrpSpPr>
        <p:grpSpPr>
          <a:xfrm>
            <a:off x="-672965" y="0"/>
            <a:ext cx="9816965" cy="10287000"/>
            <a:chOff x="0" y="0"/>
            <a:chExt cx="2585538" cy="2709333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FD437812-7B99-FC62-8EB8-51B1E9D5DFE2}"/>
                </a:ext>
              </a:extLst>
            </p:cNvPr>
            <p:cNvSpPr/>
            <p:nvPr/>
          </p:nvSpPr>
          <p:spPr>
            <a:xfrm>
              <a:off x="0" y="0"/>
              <a:ext cx="2585538" cy="2709333"/>
            </a:xfrm>
            <a:custGeom>
              <a:avLst/>
              <a:gdLst/>
              <a:ahLst/>
              <a:cxnLst/>
              <a:rect l="l" t="t" r="r" b="b"/>
              <a:pathLst>
                <a:path w="2585538" h="2709333">
                  <a:moveTo>
                    <a:pt x="40220" y="0"/>
                  </a:moveTo>
                  <a:lnTo>
                    <a:pt x="2545318" y="0"/>
                  </a:lnTo>
                  <a:cubicBezTo>
                    <a:pt x="2567531" y="0"/>
                    <a:pt x="2585538" y="18007"/>
                    <a:pt x="2585538" y="40220"/>
                  </a:cubicBezTo>
                  <a:lnTo>
                    <a:pt x="2585538" y="2669113"/>
                  </a:lnTo>
                  <a:cubicBezTo>
                    <a:pt x="2585538" y="2691326"/>
                    <a:pt x="2567531" y="2709333"/>
                    <a:pt x="2545318" y="2709333"/>
                  </a:cubicBezTo>
                  <a:lnTo>
                    <a:pt x="40220" y="2709333"/>
                  </a:lnTo>
                  <a:cubicBezTo>
                    <a:pt x="18007" y="2709333"/>
                    <a:pt x="0" y="2691326"/>
                    <a:pt x="0" y="2669113"/>
                  </a:cubicBezTo>
                  <a:lnTo>
                    <a:pt x="0" y="40220"/>
                  </a:lnTo>
                  <a:cubicBezTo>
                    <a:pt x="0" y="18007"/>
                    <a:pt x="18007" y="0"/>
                    <a:pt x="40220" y="0"/>
                  </a:cubicBezTo>
                  <a:close/>
                </a:path>
              </a:pathLst>
            </a:custGeom>
            <a:solidFill>
              <a:srgbClr val="005CB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32AD1874-9C0B-9D61-F9CD-5F8B84465798}"/>
                </a:ext>
              </a:extLst>
            </p:cNvPr>
            <p:cNvSpPr txBox="1"/>
            <p:nvPr/>
          </p:nvSpPr>
          <p:spPr>
            <a:xfrm>
              <a:off x="0" y="-28575"/>
              <a:ext cx="258553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3"/>
                </a:lnSpc>
              </a:pPr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CEB0D-34D9-28C5-9B7F-A29794571A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" y="4152900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400" b="1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for text and grid on right</a:t>
            </a: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F8D99F78-4D5D-8604-09F1-91E513475B03}"/>
              </a:ext>
            </a:extLst>
          </p:cNvPr>
          <p:cNvSpPr/>
          <p:nvPr userDrawn="1"/>
        </p:nvSpPr>
        <p:spPr>
          <a:xfrm>
            <a:off x="16692006" y="9453675"/>
            <a:ext cx="1167771" cy="462243"/>
          </a:xfrm>
          <a:custGeom>
            <a:avLst/>
            <a:gdLst/>
            <a:ahLst/>
            <a:cxnLst/>
            <a:rect l="l" t="t" r="r" b="b"/>
            <a:pathLst>
              <a:path w="1167771" h="462243">
                <a:moveTo>
                  <a:pt x="0" y="0"/>
                </a:moveTo>
                <a:lnTo>
                  <a:pt x="1167771" y="0"/>
                </a:lnTo>
                <a:lnTo>
                  <a:pt x="1167771" y="462243"/>
                </a:lnTo>
                <a:lnTo>
                  <a:pt x="0" y="462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7C198-B92D-AA44-BEAA-78F1676B9C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829300"/>
            <a:ext cx="3886200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Montserrat" panose="00000500000000000000" pitchFamily="2" charset="0"/>
                <a:cs typeface="Montserrat Classic" panose="020B0604020202020204" charset="0"/>
              </a:defRPr>
            </a:lvl1pPr>
            <a:lvl2pPr>
              <a:defRPr>
                <a:solidFill>
                  <a:schemeClr val="bg1"/>
                </a:solidFill>
                <a:latin typeface="Montserrat Classic" panose="020B0604020202020204" charset="0"/>
                <a:cs typeface="Montserrat Classic" panose="020B0604020202020204" charset="0"/>
              </a:defRPr>
            </a:lvl2pPr>
            <a:lvl3pPr>
              <a:defRPr>
                <a:solidFill>
                  <a:schemeClr val="bg1"/>
                </a:solidFill>
                <a:latin typeface="Montserrat Classic" panose="020B0604020202020204" charset="0"/>
                <a:cs typeface="Montserrat Classic" panose="020B0604020202020204" charset="0"/>
              </a:defRPr>
            </a:lvl3pPr>
            <a:lvl4pPr>
              <a:defRPr>
                <a:solidFill>
                  <a:schemeClr val="bg1"/>
                </a:solidFill>
                <a:latin typeface="Montserrat Classic" panose="020B0604020202020204" charset="0"/>
                <a:cs typeface="Montserrat Classic" panose="020B0604020202020204" charset="0"/>
              </a:defRPr>
            </a:lvl4pPr>
            <a:lvl5pPr>
              <a:defRPr>
                <a:solidFill>
                  <a:schemeClr val="bg1"/>
                </a:solidFill>
                <a:latin typeface="Montserrat Classic" panose="020B0604020202020204" charset="0"/>
                <a:cs typeface="Montserrat Classic" panose="020B0604020202020204" charset="0"/>
              </a:defRPr>
            </a:lvl5pPr>
          </a:lstStyle>
          <a:p>
            <a:pPr lvl="0"/>
            <a:r>
              <a:rPr lang="en-US" sz="2800" dirty="0" err="1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facilisis</a:t>
            </a:r>
            <a:r>
              <a:rPr lang="en-US" sz="2800" dirty="0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 lorem sit </a:t>
            </a:r>
            <a:r>
              <a:rPr lang="en-US" sz="2800" dirty="0" err="1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amet</a:t>
            </a:r>
            <a:r>
              <a:rPr lang="en-US" sz="2800" dirty="0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turpis</a:t>
            </a:r>
            <a:r>
              <a:rPr lang="en-US" sz="2800" dirty="0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fringilla</a:t>
            </a:r>
            <a:r>
              <a:rPr lang="en-US" sz="2800" dirty="0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faucibus</a:t>
            </a:r>
            <a:r>
              <a:rPr lang="en-US" sz="2800" dirty="0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. Sed et </a:t>
            </a:r>
            <a:r>
              <a:rPr lang="en-US" sz="2800" dirty="0" err="1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tortor</a:t>
            </a:r>
            <a:r>
              <a:rPr lang="en-US" sz="2800" dirty="0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 sed ante </a:t>
            </a:r>
            <a:r>
              <a:rPr lang="en-US" sz="2800" dirty="0" err="1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sagittis</a:t>
            </a:r>
            <a:r>
              <a:rPr lang="en-US" sz="2800" dirty="0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tincidunt</a:t>
            </a:r>
            <a:r>
              <a:rPr lang="en-US" sz="2800" dirty="0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. Cras </a:t>
            </a:r>
            <a:r>
              <a:rPr lang="en-US" sz="2800" dirty="0" err="1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tristique</a:t>
            </a:r>
            <a:r>
              <a:rPr lang="en-US" sz="2800" dirty="0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nibh</a:t>
            </a:r>
            <a:r>
              <a:rPr lang="en-US" sz="2800" dirty="0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 sit </a:t>
            </a:r>
            <a:r>
              <a:rPr lang="en-US" sz="2800" dirty="0" err="1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amet</a:t>
            </a:r>
            <a:r>
              <a:rPr lang="en-US" sz="2800" dirty="0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tellus</a:t>
            </a:r>
            <a:r>
              <a:rPr lang="en-US" sz="2800" dirty="0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vehicula</a:t>
            </a:r>
            <a:r>
              <a:rPr lang="en-US" sz="2800" dirty="0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ut</a:t>
            </a:r>
            <a:r>
              <a:rPr lang="en-US" sz="2800" dirty="0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elementum</a:t>
            </a:r>
            <a:r>
              <a:rPr lang="en-US" sz="2800" dirty="0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nibh</a:t>
            </a:r>
            <a:r>
              <a:rPr lang="en-US" sz="2800" dirty="0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Classic"/>
                <a:ea typeface="HK Grotesk Light"/>
                <a:cs typeface="HK Grotesk Light"/>
                <a:sym typeface="HK Grotesk Light"/>
              </a:rPr>
              <a:t>pellentesque</a:t>
            </a:r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F2401A4-D15D-AF20-C7C2-3CE594E0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03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62A67-DCAC-0ADC-2FE7-1E47AB06B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95300"/>
            <a:ext cx="13716000" cy="1989137"/>
          </a:xfrm>
          <a:prstGeom prst="rect">
            <a:avLst/>
          </a:prstGeom>
        </p:spPr>
        <p:txBody>
          <a:bodyPr/>
          <a:lstStyle>
            <a:lvl1pPr>
              <a:defRPr sz="8000" cap="all" baseline="0"/>
            </a:lvl1pPr>
          </a:lstStyle>
          <a:p>
            <a:r>
              <a:rPr lang="en-US" dirty="0"/>
              <a:t>Bio highlights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6B9130EB-0E1D-A43E-B0E6-B645B282DA8E}"/>
              </a:ext>
            </a:extLst>
          </p:cNvPr>
          <p:cNvSpPr/>
          <p:nvPr userDrawn="1"/>
        </p:nvSpPr>
        <p:spPr>
          <a:xfrm>
            <a:off x="15156638" y="0"/>
            <a:ext cx="3131362" cy="2190750"/>
          </a:xfrm>
          <a:prstGeom prst="rect">
            <a:avLst/>
          </a:prstGeom>
          <a:solidFill>
            <a:srgbClr val="FE4C00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2FDD619D-3747-CF8D-A02A-C679B9B6859E}"/>
              </a:ext>
            </a:extLst>
          </p:cNvPr>
          <p:cNvSpPr/>
          <p:nvPr userDrawn="1"/>
        </p:nvSpPr>
        <p:spPr>
          <a:xfrm>
            <a:off x="15640215" y="650189"/>
            <a:ext cx="2183930" cy="890371"/>
          </a:xfrm>
          <a:custGeom>
            <a:avLst/>
            <a:gdLst/>
            <a:ahLst/>
            <a:cxnLst/>
            <a:rect l="l" t="t" r="r" b="b"/>
            <a:pathLst>
              <a:path w="2183930" h="890371">
                <a:moveTo>
                  <a:pt x="0" y="0"/>
                </a:moveTo>
                <a:lnTo>
                  <a:pt x="2183930" y="0"/>
                </a:lnTo>
                <a:lnTo>
                  <a:pt x="2183930" y="890372"/>
                </a:lnTo>
                <a:lnTo>
                  <a:pt x="0" y="890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D43007ED-813A-5D45-942E-7101E67F2829}"/>
              </a:ext>
            </a:extLst>
          </p:cNvPr>
          <p:cNvSpPr/>
          <p:nvPr userDrawn="1"/>
        </p:nvSpPr>
        <p:spPr>
          <a:xfrm>
            <a:off x="8110587" y="7987419"/>
            <a:ext cx="25107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F294BD76-7E4E-AF85-B5F0-35143B2559D7}"/>
              </a:ext>
            </a:extLst>
          </p:cNvPr>
          <p:cNvGrpSpPr/>
          <p:nvPr userDrawn="1"/>
        </p:nvGrpSpPr>
        <p:grpSpPr>
          <a:xfrm>
            <a:off x="-76200" y="3805141"/>
            <a:ext cx="7069930" cy="5221158"/>
            <a:chOff x="0" y="0"/>
            <a:chExt cx="2551491" cy="1375120"/>
          </a:xfrm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CF23F72-189B-F74A-33BD-5EE4C945C9E4}"/>
                </a:ext>
              </a:extLst>
            </p:cNvPr>
            <p:cNvSpPr/>
            <p:nvPr/>
          </p:nvSpPr>
          <p:spPr>
            <a:xfrm>
              <a:off x="0" y="0"/>
              <a:ext cx="2551491" cy="1375120"/>
            </a:xfrm>
            <a:custGeom>
              <a:avLst/>
              <a:gdLst/>
              <a:ahLst/>
              <a:cxnLst/>
              <a:rect l="l" t="t" r="r" b="b"/>
              <a:pathLst>
                <a:path w="2551491" h="1375120">
                  <a:moveTo>
                    <a:pt x="31966" y="0"/>
                  </a:moveTo>
                  <a:lnTo>
                    <a:pt x="2519525" y="0"/>
                  </a:lnTo>
                  <a:cubicBezTo>
                    <a:pt x="2528003" y="0"/>
                    <a:pt x="2536134" y="3368"/>
                    <a:pt x="2542128" y="9363"/>
                  </a:cubicBezTo>
                  <a:cubicBezTo>
                    <a:pt x="2548123" y="15357"/>
                    <a:pt x="2551491" y="23488"/>
                    <a:pt x="2551491" y="31966"/>
                  </a:cubicBezTo>
                  <a:lnTo>
                    <a:pt x="2551491" y="1343154"/>
                  </a:lnTo>
                  <a:cubicBezTo>
                    <a:pt x="2551491" y="1360808"/>
                    <a:pt x="2537179" y="1375120"/>
                    <a:pt x="2519525" y="1375120"/>
                  </a:cubicBezTo>
                  <a:lnTo>
                    <a:pt x="31966" y="1375120"/>
                  </a:lnTo>
                  <a:cubicBezTo>
                    <a:pt x="14312" y="1375120"/>
                    <a:pt x="0" y="1360808"/>
                    <a:pt x="0" y="1343154"/>
                  </a:cubicBezTo>
                  <a:lnTo>
                    <a:pt x="0" y="31966"/>
                  </a:lnTo>
                  <a:cubicBezTo>
                    <a:pt x="0" y="14312"/>
                    <a:pt x="14312" y="0"/>
                    <a:pt x="31966" y="0"/>
                  </a:cubicBezTo>
                  <a:close/>
                </a:path>
              </a:pathLst>
            </a:custGeom>
            <a:solidFill>
              <a:srgbClr val="DCEEF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1580DF40-5BF6-F98F-F623-3FB06C6F744C}"/>
                </a:ext>
              </a:extLst>
            </p:cNvPr>
            <p:cNvSpPr txBox="1"/>
            <p:nvPr/>
          </p:nvSpPr>
          <p:spPr>
            <a:xfrm>
              <a:off x="0" y="-19050"/>
              <a:ext cx="2551491" cy="1394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097B90-7944-A8AF-C4D2-B7FBB1E6EA16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33400" y="4162840"/>
            <a:ext cx="3382963" cy="13287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B9"/>
                </a:solidFill>
                <a:latin typeface="Montserrat Bold" panose="00000800000000000000" pitchFamily="2" charset="0"/>
              </a:defRPr>
            </a:lvl1pPr>
            <a:lvl2pPr>
              <a:defRPr>
                <a:solidFill>
                  <a:srgbClr val="005CB9"/>
                </a:solidFill>
                <a:latin typeface="Montserrat" panose="00000500000000000000" pitchFamily="2" charset="0"/>
                <a:cs typeface="Montserrat Classic" panose="020B060402020202020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E553E22-DD0B-EB5D-CA9C-2E7995857E2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2560958" y="4037644"/>
            <a:ext cx="313136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Montserrat" panose="00000500000000000000" pitchFamily="2" charset="0"/>
                <a:cs typeface="Montserrat Classic" panose="020B0604020202020204" charset="0"/>
              </a:defRPr>
            </a:lvl1pPr>
          </a:lstStyle>
          <a:p>
            <a:pPr lvl="0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CFE0E-D72A-C908-2DA0-E2E0EC1F0D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03728" y="7517372"/>
            <a:ext cx="3524415" cy="4700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CB555B8-0DC2-1228-CA51-4A3A45A8B6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91028" y="8075429"/>
            <a:ext cx="3524415" cy="4700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7FFB09-687C-5119-EE77-5977ECB347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94652" y="3676806"/>
            <a:ext cx="3143250" cy="3201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E61FF9EF-B6E5-3272-5A12-63AE7497EE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23326" y="8883874"/>
            <a:ext cx="4485218" cy="9144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 i="1">
                <a:solidFill>
                  <a:srgbClr val="FFC844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2pPr>
            <a:lvl5pPr>
              <a:defRPr/>
            </a:lvl5pPr>
          </a:lstStyle>
          <a:p>
            <a:pPr lvl="0"/>
            <a:r>
              <a:rPr lang="en-US" dirty="0"/>
              <a:t>For circular images: &gt;Click to insert picture&gt; Select Crop&gt;Crop to Shape&gt;Select Oval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5F9E41C4-4FEC-7E20-3F1C-0036726CD23A}"/>
              </a:ext>
            </a:extLst>
          </p:cNvPr>
          <p:cNvSpPr/>
          <p:nvPr userDrawn="1"/>
        </p:nvSpPr>
        <p:spPr>
          <a:xfrm>
            <a:off x="7793970" y="5983796"/>
            <a:ext cx="3143932" cy="1227007"/>
          </a:xfrm>
          <a:custGeom>
            <a:avLst/>
            <a:gdLst/>
            <a:ahLst/>
            <a:cxnLst/>
            <a:rect l="l" t="t" r="r" b="b"/>
            <a:pathLst>
              <a:path w="3143932" h="1227007">
                <a:moveTo>
                  <a:pt x="0" y="0"/>
                </a:moveTo>
                <a:lnTo>
                  <a:pt x="3143933" y="0"/>
                </a:lnTo>
                <a:lnTo>
                  <a:pt x="3143933" y="1227006"/>
                </a:lnTo>
                <a:lnTo>
                  <a:pt x="0" y="12270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2C08BEF-5554-67A5-13A7-4AD490220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C36AC77A-8B9B-2729-114B-BBBF37C6BE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315115"/>
            <a:ext cx="1619727" cy="6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63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1027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Data Slide"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83FD04B7-8554-A318-FE47-326C8B84EA8F}"/>
              </a:ext>
            </a:extLst>
          </p:cNvPr>
          <p:cNvSpPr/>
          <p:nvPr userDrawn="1"/>
        </p:nvSpPr>
        <p:spPr>
          <a:xfrm>
            <a:off x="15156638" y="0"/>
            <a:ext cx="3131362" cy="2190750"/>
          </a:xfrm>
          <a:prstGeom prst="rect">
            <a:avLst/>
          </a:prstGeom>
          <a:solidFill>
            <a:srgbClr val="FF5F00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C3062463-4D8C-B72D-A781-E98AC6A7C77B}"/>
              </a:ext>
            </a:extLst>
          </p:cNvPr>
          <p:cNvSpPr/>
          <p:nvPr userDrawn="1"/>
        </p:nvSpPr>
        <p:spPr>
          <a:xfrm>
            <a:off x="15640215" y="650189"/>
            <a:ext cx="2183930" cy="890371"/>
          </a:xfrm>
          <a:custGeom>
            <a:avLst/>
            <a:gdLst/>
            <a:ahLst/>
            <a:cxnLst/>
            <a:rect l="l" t="t" r="r" b="b"/>
            <a:pathLst>
              <a:path w="2183930" h="890371">
                <a:moveTo>
                  <a:pt x="0" y="0"/>
                </a:moveTo>
                <a:lnTo>
                  <a:pt x="2183930" y="0"/>
                </a:lnTo>
                <a:lnTo>
                  <a:pt x="2183930" y="890372"/>
                </a:lnTo>
                <a:lnTo>
                  <a:pt x="0" y="890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63E37-08E3-13C5-0762-055E8642C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495300"/>
            <a:ext cx="14006983" cy="1989137"/>
          </a:xfrm>
          <a:prstGeom prst="rect">
            <a:avLst/>
          </a:prstGeom>
        </p:spPr>
        <p:txBody>
          <a:bodyPr/>
          <a:lstStyle>
            <a:lvl1pPr>
              <a:defRPr sz="8000" cap="all" baseline="0"/>
            </a:lvl1pPr>
          </a:lstStyle>
          <a:p>
            <a:r>
              <a:rPr lang="en-US" dirty="0"/>
              <a:t>Two column for stats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DF696C-BDEA-E122-B171-C336D37C5B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6775" y="6339650"/>
            <a:ext cx="32385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0ED4147-42C3-2AE9-6055-08D1A9DF42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34766" y="6339650"/>
            <a:ext cx="32385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4A5F45D-5673-0537-6244-E74D45345E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6775" y="5086695"/>
            <a:ext cx="37338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00" cap="all" baseline="0">
                <a:solidFill>
                  <a:srgbClr val="FFC844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XX%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5E70071-34F6-D605-79BD-A42980953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34766" y="5086695"/>
            <a:ext cx="37338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00" cap="all" baseline="0">
                <a:solidFill>
                  <a:srgbClr val="FFC844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9191272-F091-7257-B4D8-1A48547823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70C3BF50-67D5-A1B3-10FF-A87E543E42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273" y="9282506"/>
            <a:ext cx="1619727" cy="66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4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Data Slide w/Divider"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83FD04B7-8554-A318-FE47-326C8B84EA8F}"/>
              </a:ext>
            </a:extLst>
          </p:cNvPr>
          <p:cNvSpPr/>
          <p:nvPr userDrawn="1"/>
        </p:nvSpPr>
        <p:spPr>
          <a:xfrm>
            <a:off x="15156638" y="0"/>
            <a:ext cx="3131362" cy="2190750"/>
          </a:xfrm>
          <a:prstGeom prst="rect">
            <a:avLst/>
          </a:prstGeom>
          <a:solidFill>
            <a:srgbClr val="FF5F00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C3062463-4D8C-B72D-A781-E98AC6A7C77B}"/>
              </a:ext>
            </a:extLst>
          </p:cNvPr>
          <p:cNvSpPr/>
          <p:nvPr userDrawn="1"/>
        </p:nvSpPr>
        <p:spPr>
          <a:xfrm>
            <a:off x="15640215" y="650189"/>
            <a:ext cx="2183930" cy="890371"/>
          </a:xfrm>
          <a:custGeom>
            <a:avLst/>
            <a:gdLst/>
            <a:ahLst/>
            <a:cxnLst/>
            <a:rect l="l" t="t" r="r" b="b"/>
            <a:pathLst>
              <a:path w="2183930" h="890371">
                <a:moveTo>
                  <a:pt x="0" y="0"/>
                </a:moveTo>
                <a:lnTo>
                  <a:pt x="2183930" y="0"/>
                </a:lnTo>
                <a:lnTo>
                  <a:pt x="2183930" y="890372"/>
                </a:lnTo>
                <a:lnTo>
                  <a:pt x="0" y="890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63E37-08E3-13C5-0762-055E8642C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495300"/>
            <a:ext cx="14006983" cy="1989137"/>
          </a:xfrm>
          <a:prstGeom prst="rect">
            <a:avLst/>
          </a:prstGeom>
        </p:spPr>
        <p:txBody>
          <a:bodyPr/>
          <a:lstStyle>
            <a:lvl1pPr>
              <a:defRPr sz="8000" cap="all" baseline="0"/>
            </a:lvl1pPr>
          </a:lstStyle>
          <a:p>
            <a:r>
              <a:rPr lang="en-US" dirty="0"/>
              <a:t>Two column for stats divider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DF696C-BDEA-E122-B171-C336D37C5B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6775" y="6339650"/>
            <a:ext cx="32385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0ED4147-42C3-2AE9-6055-08D1A9DF42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34766" y="6339650"/>
            <a:ext cx="3238500" cy="144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4A5F45D-5673-0537-6244-E74D45345E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6775" y="5086695"/>
            <a:ext cx="37338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all" baseline="0">
                <a:solidFill>
                  <a:srgbClr val="FFC844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XX%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5E70071-34F6-D605-79BD-A42980953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34766" y="5086695"/>
            <a:ext cx="3733800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all" baseline="0">
                <a:solidFill>
                  <a:srgbClr val="FFC844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9191272-F091-7257-B4D8-1A48547823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F9247-D1D3-FF22-09EB-B9F600566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799" y="3162300"/>
            <a:ext cx="6172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9F6114E-910E-9587-485C-514C341DE8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26745" y="3156284"/>
            <a:ext cx="6172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6294CD-1DF8-76BD-7C6C-2E96AB0E8243}"/>
              </a:ext>
            </a:extLst>
          </p:cNvPr>
          <p:cNvCxnSpPr/>
          <p:nvPr userDrawn="1"/>
        </p:nvCxnSpPr>
        <p:spPr>
          <a:xfrm>
            <a:off x="8001000" y="3156284"/>
            <a:ext cx="0" cy="618479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" name="Picture 3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93BD69EF-25CE-8A79-43D2-B016D8BC6A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273" y="9315115"/>
            <a:ext cx="1619727" cy="6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59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80" userDrawn="1">
          <p15:clr>
            <a:srgbClr val="FBAE40"/>
          </p15:clr>
        </p15:guide>
        <p15:guide id="2" pos="103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Image Slide"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83FD04B7-8554-A318-FE47-326C8B84EA8F}"/>
              </a:ext>
            </a:extLst>
          </p:cNvPr>
          <p:cNvSpPr/>
          <p:nvPr userDrawn="1"/>
        </p:nvSpPr>
        <p:spPr>
          <a:xfrm>
            <a:off x="15156638" y="0"/>
            <a:ext cx="3131362" cy="2190750"/>
          </a:xfrm>
          <a:prstGeom prst="rect">
            <a:avLst/>
          </a:prstGeom>
          <a:solidFill>
            <a:srgbClr val="FF5F00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C3062463-4D8C-B72D-A781-E98AC6A7C77B}"/>
              </a:ext>
            </a:extLst>
          </p:cNvPr>
          <p:cNvSpPr/>
          <p:nvPr userDrawn="1"/>
        </p:nvSpPr>
        <p:spPr>
          <a:xfrm>
            <a:off x="15640215" y="650189"/>
            <a:ext cx="2183930" cy="890371"/>
          </a:xfrm>
          <a:custGeom>
            <a:avLst/>
            <a:gdLst/>
            <a:ahLst/>
            <a:cxnLst/>
            <a:rect l="l" t="t" r="r" b="b"/>
            <a:pathLst>
              <a:path w="2183930" h="890371">
                <a:moveTo>
                  <a:pt x="0" y="0"/>
                </a:moveTo>
                <a:lnTo>
                  <a:pt x="2183930" y="0"/>
                </a:lnTo>
                <a:lnTo>
                  <a:pt x="2183930" y="890372"/>
                </a:lnTo>
                <a:lnTo>
                  <a:pt x="0" y="890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63E37-08E3-13C5-0762-055E8642C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495300"/>
            <a:ext cx="14006983" cy="1989137"/>
          </a:xfrm>
          <a:prstGeom prst="rect">
            <a:avLst/>
          </a:prstGeom>
        </p:spPr>
        <p:txBody>
          <a:bodyPr/>
          <a:lstStyle>
            <a:lvl1pPr>
              <a:defRPr sz="8000" cap="all" baseline="0"/>
            </a:lvl1pPr>
          </a:lstStyle>
          <a:p>
            <a:r>
              <a:rPr lang="en-US" dirty="0"/>
              <a:t>Slide for bullet text and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EC0CE-7595-DF59-B257-969868B7D4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3607317"/>
            <a:ext cx="7696200" cy="1295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Ut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enim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 minim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veniam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nostrud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exercitation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ullamco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laboris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nisi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aliquip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commodo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consequat</a:t>
            </a:r>
            <a:endParaRPr lang="en-US" sz="2000" spc="44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Ut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enim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 minim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veniam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nostrud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exercitation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ullamco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laboris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nisi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aliquip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commodo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consequat</a:t>
            </a:r>
            <a:endParaRPr lang="en-US" sz="2000" spc="44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Ut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enim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 minim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veniam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nostrud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exercitation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ullamco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laboris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nisi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aliquip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commodo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consequat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3AF3917-A328-A282-57FF-577997B9E0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34245" y="3390900"/>
            <a:ext cx="5105400" cy="5194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A842340-7524-0F84-15A2-3B4670FFDAFF}"/>
              </a:ext>
            </a:extLst>
          </p:cNvPr>
          <p:cNvSpPr/>
          <p:nvPr userDrawn="1"/>
        </p:nvSpPr>
        <p:spPr>
          <a:xfrm>
            <a:off x="9381442" y="7080632"/>
            <a:ext cx="5611007" cy="2189852"/>
          </a:xfrm>
          <a:custGeom>
            <a:avLst/>
            <a:gdLst/>
            <a:ahLst/>
            <a:cxnLst/>
            <a:rect l="l" t="t" r="r" b="b"/>
            <a:pathLst>
              <a:path w="7481343" h="2919802">
                <a:moveTo>
                  <a:pt x="0" y="0"/>
                </a:moveTo>
                <a:lnTo>
                  <a:pt x="7481343" y="0"/>
                </a:lnTo>
                <a:lnTo>
                  <a:pt x="7481343" y="2919802"/>
                </a:lnTo>
                <a:lnTo>
                  <a:pt x="0" y="2919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F4374BC2-88A4-8BCB-90AE-0E6368BE06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997739" y="4966082"/>
            <a:ext cx="2661709" cy="9144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 i="1">
                <a:solidFill>
                  <a:srgbClr val="FFC844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2pPr>
            <a:lvl5pPr>
              <a:defRPr/>
            </a:lvl5pPr>
          </a:lstStyle>
          <a:p>
            <a:pPr lvl="0"/>
            <a:r>
              <a:rPr lang="en-US" dirty="0"/>
              <a:t>For circular images: &gt;Click to insert picture&gt; Select Crop&gt;Crop to Shape&gt;Select Oval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7F4032C-3A44-2397-7CEE-85A23B1277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FB1155B0-472F-D031-7387-BCC79BB987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315115"/>
            <a:ext cx="1619727" cy="6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06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Text Slide"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83FD04B7-8554-A318-FE47-326C8B84EA8F}"/>
              </a:ext>
            </a:extLst>
          </p:cNvPr>
          <p:cNvSpPr/>
          <p:nvPr userDrawn="1"/>
        </p:nvSpPr>
        <p:spPr>
          <a:xfrm>
            <a:off x="15156638" y="0"/>
            <a:ext cx="3131362" cy="2190750"/>
          </a:xfrm>
          <a:prstGeom prst="rect">
            <a:avLst/>
          </a:prstGeom>
          <a:solidFill>
            <a:srgbClr val="FF5F00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C3062463-4D8C-B72D-A781-E98AC6A7C77B}"/>
              </a:ext>
            </a:extLst>
          </p:cNvPr>
          <p:cNvSpPr/>
          <p:nvPr userDrawn="1"/>
        </p:nvSpPr>
        <p:spPr>
          <a:xfrm>
            <a:off x="15640215" y="650189"/>
            <a:ext cx="2183930" cy="890371"/>
          </a:xfrm>
          <a:custGeom>
            <a:avLst/>
            <a:gdLst/>
            <a:ahLst/>
            <a:cxnLst/>
            <a:rect l="l" t="t" r="r" b="b"/>
            <a:pathLst>
              <a:path w="2183930" h="890371">
                <a:moveTo>
                  <a:pt x="0" y="0"/>
                </a:moveTo>
                <a:lnTo>
                  <a:pt x="2183930" y="0"/>
                </a:lnTo>
                <a:lnTo>
                  <a:pt x="2183930" y="890372"/>
                </a:lnTo>
                <a:lnTo>
                  <a:pt x="0" y="890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63E37-08E3-13C5-0762-055E8642C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95300"/>
            <a:ext cx="13868400" cy="1989137"/>
          </a:xfrm>
          <a:prstGeom prst="rect">
            <a:avLst/>
          </a:prstGeom>
        </p:spPr>
        <p:txBody>
          <a:bodyPr/>
          <a:lstStyle>
            <a:lvl1pPr>
              <a:defRPr sz="8000" cap="all" baseline="0"/>
            </a:lvl1pPr>
          </a:lstStyle>
          <a:p>
            <a:r>
              <a:rPr lang="en-US" dirty="0"/>
              <a:t>Bulleted content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4E852A57-19B6-DFC4-607A-2E2B2527578D}"/>
              </a:ext>
            </a:extLst>
          </p:cNvPr>
          <p:cNvSpPr/>
          <p:nvPr userDrawn="1"/>
        </p:nvSpPr>
        <p:spPr>
          <a:xfrm flipH="1">
            <a:off x="1093698" y="3268638"/>
            <a:ext cx="718832" cy="718832"/>
          </a:xfrm>
          <a:custGeom>
            <a:avLst/>
            <a:gdLst/>
            <a:ahLst/>
            <a:cxnLst/>
            <a:rect l="l" t="t" r="r" b="b"/>
            <a:pathLst>
              <a:path w="718832" h="718832">
                <a:moveTo>
                  <a:pt x="718832" y="0"/>
                </a:moveTo>
                <a:lnTo>
                  <a:pt x="0" y="0"/>
                </a:lnTo>
                <a:lnTo>
                  <a:pt x="0" y="718832"/>
                </a:lnTo>
                <a:lnTo>
                  <a:pt x="718832" y="718832"/>
                </a:lnTo>
                <a:lnTo>
                  <a:pt x="71883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69E6AC5B-59D9-67AA-BEB3-3443AF4E4971}"/>
              </a:ext>
            </a:extLst>
          </p:cNvPr>
          <p:cNvSpPr/>
          <p:nvPr userDrawn="1"/>
        </p:nvSpPr>
        <p:spPr>
          <a:xfrm flipH="1">
            <a:off x="1093698" y="6898141"/>
            <a:ext cx="718832" cy="718832"/>
          </a:xfrm>
          <a:custGeom>
            <a:avLst/>
            <a:gdLst/>
            <a:ahLst/>
            <a:cxnLst/>
            <a:rect l="l" t="t" r="r" b="b"/>
            <a:pathLst>
              <a:path w="718832" h="718832">
                <a:moveTo>
                  <a:pt x="718832" y="0"/>
                </a:moveTo>
                <a:lnTo>
                  <a:pt x="0" y="0"/>
                </a:lnTo>
                <a:lnTo>
                  <a:pt x="0" y="718832"/>
                </a:lnTo>
                <a:lnTo>
                  <a:pt x="718832" y="718832"/>
                </a:lnTo>
                <a:lnTo>
                  <a:pt x="71883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8FCC5AEA-E26E-C72B-F3EB-F48C2727CD91}"/>
              </a:ext>
            </a:extLst>
          </p:cNvPr>
          <p:cNvSpPr/>
          <p:nvPr userDrawn="1"/>
        </p:nvSpPr>
        <p:spPr>
          <a:xfrm flipH="1">
            <a:off x="8120368" y="3190398"/>
            <a:ext cx="718832" cy="718832"/>
          </a:xfrm>
          <a:custGeom>
            <a:avLst/>
            <a:gdLst/>
            <a:ahLst/>
            <a:cxnLst/>
            <a:rect l="l" t="t" r="r" b="b"/>
            <a:pathLst>
              <a:path w="718832" h="718832">
                <a:moveTo>
                  <a:pt x="718832" y="0"/>
                </a:moveTo>
                <a:lnTo>
                  <a:pt x="0" y="0"/>
                </a:lnTo>
                <a:lnTo>
                  <a:pt x="0" y="718832"/>
                </a:lnTo>
                <a:lnTo>
                  <a:pt x="718832" y="718832"/>
                </a:lnTo>
                <a:lnTo>
                  <a:pt x="71883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7CCF2140-11AF-4AA9-19D1-365439CDADC6}"/>
              </a:ext>
            </a:extLst>
          </p:cNvPr>
          <p:cNvSpPr/>
          <p:nvPr userDrawn="1"/>
        </p:nvSpPr>
        <p:spPr>
          <a:xfrm flipH="1">
            <a:off x="8120368" y="6819900"/>
            <a:ext cx="718832" cy="718832"/>
          </a:xfrm>
          <a:custGeom>
            <a:avLst/>
            <a:gdLst/>
            <a:ahLst/>
            <a:cxnLst/>
            <a:rect l="l" t="t" r="r" b="b"/>
            <a:pathLst>
              <a:path w="718832" h="718832">
                <a:moveTo>
                  <a:pt x="718832" y="0"/>
                </a:moveTo>
                <a:lnTo>
                  <a:pt x="0" y="0"/>
                </a:lnTo>
                <a:lnTo>
                  <a:pt x="0" y="718832"/>
                </a:lnTo>
                <a:lnTo>
                  <a:pt x="718832" y="718832"/>
                </a:lnTo>
                <a:lnTo>
                  <a:pt x="71883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F8B2E0-5656-4105-997A-6577EB425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3698" y="4297470"/>
            <a:ext cx="51054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Ut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enim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 minim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veniam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nostrud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exercitation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ullamco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laboris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nisi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aliquip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commodo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0F19CCB-EA92-4DAC-1D17-E4B6BE0B0E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15300" y="4297470"/>
            <a:ext cx="51054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Ut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enim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 minim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veniam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nostrud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exercitation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ullamco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laboris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nisi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aliquip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commodo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5998E49-7078-971E-7751-A112F79522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3698" y="7913903"/>
            <a:ext cx="51054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Ut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enim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 minim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veniam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nostrud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exercitation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ullamco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laboris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nisi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aliquip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commodo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2D5C8652-3E6E-E05C-3D09-5B81BB4209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0" y="7913903"/>
            <a:ext cx="51054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Ut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enim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 minim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veniam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nostrud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exercitation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ullamco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laboris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nisi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aliquip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commodo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643D8F5-3B0B-CCA4-32B7-14A36CDC3C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3E051C18-7FE9-CF3B-2E88-7C35CACCE8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273" y="9334500"/>
            <a:ext cx="1619727" cy="6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28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with Images Slide"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83FD04B7-8554-A318-FE47-326C8B84EA8F}"/>
              </a:ext>
            </a:extLst>
          </p:cNvPr>
          <p:cNvSpPr/>
          <p:nvPr userDrawn="1"/>
        </p:nvSpPr>
        <p:spPr>
          <a:xfrm>
            <a:off x="15156638" y="0"/>
            <a:ext cx="3131362" cy="2190750"/>
          </a:xfrm>
          <a:prstGeom prst="rect">
            <a:avLst/>
          </a:prstGeom>
          <a:solidFill>
            <a:srgbClr val="FF5F00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C3062463-4D8C-B72D-A781-E98AC6A7C77B}"/>
              </a:ext>
            </a:extLst>
          </p:cNvPr>
          <p:cNvSpPr/>
          <p:nvPr userDrawn="1"/>
        </p:nvSpPr>
        <p:spPr>
          <a:xfrm>
            <a:off x="15640215" y="650189"/>
            <a:ext cx="2183930" cy="890371"/>
          </a:xfrm>
          <a:custGeom>
            <a:avLst/>
            <a:gdLst/>
            <a:ahLst/>
            <a:cxnLst/>
            <a:rect l="l" t="t" r="r" b="b"/>
            <a:pathLst>
              <a:path w="2183930" h="890371">
                <a:moveTo>
                  <a:pt x="0" y="0"/>
                </a:moveTo>
                <a:lnTo>
                  <a:pt x="2183930" y="0"/>
                </a:lnTo>
                <a:lnTo>
                  <a:pt x="2183930" y="890372"/>
                </a:lnTo>
                <a:lnTo>
                  <a:pt x="0" y="890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63E37-08E3-13C5-0762-055E8642C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495301"/>
            <a:ext cx="14954416" cy="1219200"/>
          </a:xfrm>
          <a:prstGeom prst="rect">
            <a:avLst/>
          </a:prstGeom>
        </p:spPr>
        <p:txBody>
          <a:bodyPr/>
          <a:lstStyle>
            <a:lvl1pPr>
              <a:defRPr sz="8000" cap="all" baseline="0"/>
            </a:lvl1pPr>
          </a:lstStyle>
          <a:p>
            <a:r>
              <a:rPr lang="en-US" dirty="0"/>
              <a:t>3 images with features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77F2A-5416-6F83-99B0-46EBF766FC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6775" y="4931641"/>
            <a:ext cx="281940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FFC844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Featured Excursion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4414AFB-0A48-3821-5019-49DADD8EC8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938" y="4931641"/>
            <a:ext cx="281940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FFC844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Featured Excursion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B297276-2711-DD32-1D27-CB1955782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66172" y="4931641"/>
            <a:ext cx="281940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FFC844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Featured Excursion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734FDB6-D8FD-7B00-9398-D680F0F65D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3938" y="6187422"/>
            <a:ext cx="319116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638F5B8F-05E1-D5BA-9434-DE985AAD7E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66172" y="6187422"/>
            <a:ext cx="319116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dirty="0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55D6918D-40A4-1810-160E-2F780B9DF4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6775" y="6187422"/>
            <a:ext cx="3191162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D0296EE-97FD-0941-E574-B6831B6CA7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2666" y="2017751"/>
            <a:ext cx="3962400" cy="274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728945E-9492-26C8-092F-DB8A0BD967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6353" y="2001610"/>
            <a:ext cx="3962400" cy="274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B031E71-9DDC-9311-65C6-0CD5FF417E5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966172" y="2001610"/>
            <a:ext cx="3962400" cy="274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EF75B08-E09E-9AD7-4991-E332A331CC3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2E6C9F01-62A7-790E-777E-6B35DFF97F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315115"/>
            <a:ext cx="1619727" cy="6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36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A5C49-E047-90DD-394A-FD28AAA95B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647700"/>
            <a:ext cx="9572625" cy="1989137"/>
          </a:xfrm>
          <a:prstGeom prst="rect">
            <a:avLst/>
          </a:prstGeom>
        </p:spPr>
        <p:txBody>
          <a:bodyPr/>
          <a:lstStyle>
            <a:lvl1pPr>
              <a:defRPr sz="8000" cap="all" baseline="0"/>
            </a:lvl1pPr>
          </a:lstStyle>
          <a:p>
            <a:r>
              <a:rPr lang="en-US" dirty="0"/>
              <a:t>CIEE </a:t>
            </a:r>
            <a:r>
              <a:rPr lang="en-US" dirty="0" err="1"/>
              <a:t>loCATION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feature</a:t>
            </a:r>
          </a:p>
        </p:txBody>
      </p:sp>
      <p:grpSp>
        <p:nvGrpSpPr>
          <p:cNvPr id="12" name="Group 8">
            <a:extLst>
              <a:ext uri="{FF2B5EF4-FFF2-40B4-BE49-F238E27FC236}">
                <a16:creationId xmlns:a16="http://schemas.microsoft.com/office/drawing/2014/main" id="{E96B3799-BCF6-CDC1-BEB7-ADF904E821D7}"/>
              </a:ext>
            </a:extLst>
          </p:cNvPr>
          <p:cNvGrpSpPr/>
          <p:nvPr userDrawn="1"/>
        </p:nvGrpSpPr>
        <p:grpSpPr>
          <a:xfrm>
            <a:off x="14421050" y="0"/>
            <a:ext cx="3884213" cy="5143500"/>
            <a:chOff x="0" y="0"/>
            <a:chExt cx="911098" cy="1189876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61EF5AE-0420-9EB5-F91E-0CB25F4D07A7}"/>
                </a:ext>
              </a:extLst>
            </p:cNvPr>
            <p:cNvSpPr/>
            <p:nvPr/>
          </p:nvSpPr>
          <p:spPr>
            <a:xfrm>
              <a:off x="0" y="0"/>
              <a:ext cx="911098" cy="1189876"/>
            </a:xfrm>
            <a:custGeom>
              <a:avLst/>
              <a:gdLst/>
              <a:ahLst/>
              <a:cxnLst/>
              <a:rect l="l" t="t" r="r" b="b"/>
              <a:pathLst>
                <a:path w="911098" h="1189876">
                  <a:moveTo>
                    <a:pt x="0" y="0"/>
                  </a:moveTo>
                  <a:lnTo>
                    <a:pt x="911098" y="0"/>
                  </a:lnTo>
                  <a:lnTo>
                    <a:pt x="911098" y="1189876"/>
                  </a:lnTo>
                  <a:lnTo>
                    <a:pt x="0" y="1189876"/>
                  </a:lnTo>
                  <a:close/>
                </a:path>
              </a:pathLst>
            </a:custGeom>
            <a:solidFill>
              <a:srgbClr val="FFC844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5">
            <a:extLst>
              <a:ext uri="{FF2B5EF4-FFF2-40B4-BE49-F238E27FC236}">
                <a16:creationId xmlns:a16="http://schemas.microsoft.com/office/drawing/2014/main" id="{7C900619-FA39-5DA2-8CE0-E622F28839B2}"/>
              </a:ext>
            </a:extLst>
          </p:cNvPr>
          <p:cNvGrpSpPr/>
          <p:nvPr userDrawn="1"/>
        </p:nvGrpSpPr>
        <p:grpSpPr>
          <a:xfrm>
            <a:off x="10676563" y="5143500"/>
            <a:ext cx="3744488" cy="5143500"/>
            <a:chOff x="0" y="0"/>
            <a:chExt cx="874317" cy="1189876"/>
          </a:xfrm>
        </p:grpSpPr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474A87B2-6DCC-B718-14FD-DC6FC6C2263A}"/>
                </a:ext>
              </a:extLst>
            </p:cNvPr>
            <p:cNvSpPr/>
            <p:nvPr/>
          </p:nvSpPr>
          <p:spPr>
            <a:xfrm>
              <a:off x="0" y="0"/>
              <a:ext cx="874317" cy="1189876"/>
            </a:xfrm>
            <a:custGeom>
              <a:avLst/>
              <a:gdLst/>
              <a:ahLst/>
              <a:cxnLst/>
              <a:rect l="l" t="t" r="r" b="b"/>
              <a:pathLst>
                <a:path w="874317" h="1189876">
                  <a:moveTo>
                    <a:pt x="0" y="0"/>
                  </a:moveTo>
                  <a:lnTo>
                    <a:pt x="874317" y="0"/>
                  </a:lnTo>
                  <a:lnTo>
                    <a:pt x="874317" y="1189876"/>
                  </a:lnTo>
                  <a:lnTo>
                    <a:pt x="0" y="1189876"/>
                  </a:lnTo>
                  <a:close/>
                </a:path>
              </a:pathLst>
            </a:custGeom>
            <a:solidFill>
              <a:srgbClr val="722282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87770-4797-4093-4BA7-C4E7E3AB0C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6775" y="3294437"/>
            <a:ext cx="69342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FFC844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14AE8B-B76E-2DDB-80A2-EF0CB341AC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5" y="4541000"/>
            <a:ext cx="6934200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algn="l">
              <a:lnSpc>
                <a:spcPts val="2600"/>
              </a:lnSpc>
            </a:pP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Ut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enim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 minim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veniam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nostrud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exercitation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ullamco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laboris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nisi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aliquip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commodo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consequat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2600"/>
              </a:lnSpc>
            </a:pP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2600"/>
              </a:lnSpc>
            </a:pP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Ut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enim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ad minim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veniam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nostrud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exercitation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ullamco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laboris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nisi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aliquip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ex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commodo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consequat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2600"/>
              </a:lnSpc>
            </a:pP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9F3DE89-1726-61C3-FF16-9BB209AABD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68000" y="0"/>
            <a:ext cx="375305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D2EC40A0-C368-321A-7069-E1E2A4C0CC5E}"/>
              </a:ext>
            </a:extLst>
          </p:cNvPr>
          <p:cNvSpPr/>
          <p:nvPr userDrawn="1"/>
        </p:nvSpPr>
        <p:spPr>
          <a:xfrm rot="-5400000" flipH="1" flipV="1">
            <a:off x="16521781" y="5143500"/>
            <a:ext cx="1783482" cy="1783482"/>
          </a:xfrm>
          <a:custGeom>
            <a:avLst/>
            <a:gdLst/>
            <a:ahLst/>
            <a:cxnLst/>
            <a:rect l="l" t="t" r="r" b="b"/>
            <a:pathLst>
              <a:path w="1783482" h="1783482">
                <a:moveTo>
                  <a:pt x="1783481" y="1783482"/>
                </a:moveTo>
                <a:lnTo>
                  <a:pt x="0" y="1783482"/>
                </a:lnTo>
                <a:lnTo>
                  <a:pt x="0" y="0"/>
                </a:lnTo>
                <a:lnTo>
                  <a:pt x="1783481" y="0"/>
                </a:lnTo>
                <a:lnTo>
                  <a:pt x="1783481" y="178348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27B38AC-04DB-3610-BA83-33B751E24B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876" y="5143500"/>
            <a:ext cx="3858387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BD4F4409-D6BD-A7C6-954B-8185D9EFF1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2782" y="9258300"/>
            <a:ext cx="4485218" cy="9144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 i="1">
                <a:solidFill>
                  <a:srgbClr val="FFC844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2pPr>
            <a:lvl5pPr>
              <a:defRPr/>
            </a:lvl5pPr>
          </a:lstStyle>
          <a:p>
            <a:pPr lvl="0"/>
            <a:r>
              <a:rPr lang="en-US" dirty="0"/>
              <a:t>For circular images: &gt;Click to insert picture&gt; Select Crop&gt;Crop to Shape&gt;Select Oval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2D89E61-C7D7-613C-8DE1-359373D4CD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4809791" y="933450"/>
            <a:ext cx="3124200" cy="3276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CEB9272-3F7B-DE03-CA6F-DF5A0A0AC28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982425" y="6076950"/>
            <a:ext cx="3124200" cy="3276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9D1F0550-DD90-057B-29ED-0561274C99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1" y="9207500"/>
            <a:ext cx="1619727" cy="643392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A9B52C8-3089-BE7E-1F6A-543944141B8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2733675" y="9365456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6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urple Data Slide">
    <p:bg>
      <p:bgPr>
        <a:solidFill>
          <a:srgbClr val="722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83FD04B7-8554-A318-FE47-326C8B84EA8F}"/>
              </a:ext>
            </a:extLst>
          </p:cNvPr>
          <p:cNvSpPr/>
          <p:nvPr userDrawn="1"/>
        </p:nvSpPr>
        <p:spPr>
          <a:xfrm>
            <a:off x="15156638" y="0"/>
            <a:ext cx="3131362" cy="2190750"/>
          </a:xfrm>
          <a:prstGeom prst="rect">
            <a:avLst/>
          </a:prstGeom>
          <a:solidFill>
            <a:srgbClr val="FF5F00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C3062463-4D8C-B72D-A781-E98AC6A7C77B}"/>
              </a:ext>
            </a:extLst>
          </p:cNvPr>
          <p:cNvSpPr/>
          <p:nvPr userDrawn="1"/>
        </p:nvSpPr>
        <p:spPr>
          <a:xfrm>
            <a:off x="15640215" y="650189"/>
            <a:ext cx="2183930" cy="890371"/>
          </a:xfrm>
          <a:custGeom>
            <a:avLst/>
            <a:gdLst/>
            <a:ahLst/>
            <a:cxnLst/>
            <a:rect l="l" t="t" r="r" b="b"/>
            <a:pathLst>
              <a:path w="2183930" h="890371">
                <a:moveTo>
                  <a:pt x="0" y="0"/>
                </a:moveTo>
                <a:lnTo>
                  <a:pt x="2183930" y="0"/>
                </a:lnTo>
                <a:lnTo>
                  <a:pt x="2183930" y="890372"/>
                </a:lnTo>
                <a:lnTo>
                  <a:pt x="0" y="890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63E37-08E3-13C5-0762-055E8642C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95300"/>
            <a:ext cx="9940885" cy="1989137"/>
          </a:xfrm>
          <a:prstGeom prst="rect">
            <a:avLst/>
          </a:prstGeom>
        </p:spPr>
        <p:txBody>
          <a:bodyPr/>
          <a:lstStyle>
            <a:lvl1pPr>
              <a:defRPr sz="8000" cap="all" baseline="0"/>
            </a:lvl1pPr>
          </a:lstStyle>
          <a:p>
            <a:r>
              <a:rPr lang="en-US" dirty="0"/>
              <a:t>4 column slide with LONGER DESCRIPTIONs and image</a:t>
            </a: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6B8C5884-8BDD-D9AA-AB02-65A8CEA081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341074"/>
            <a:ext cx="1600200" cy="63563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36EBF-6437-B04B-8E1C-FA431CE3AF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6775" y="5286953"/>
            <a:ext cx="264727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00" b="1">
                <a:solidFill>
                  <a:srgbClr val="FFC844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XX%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DD1AA42-3364-10F4-E351-2C4D5DD9A1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7274" y="5286953"/>
            <a:ext cx="264727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00" b="1">
                <a:solidFill>
                  <a:srgbClr val="FFC844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XX%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E147566-C09E-A0D0-CAAC-5224A63F9C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01200" y="5308712"/>
            <a:ext cx="264727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00" b="1">
                <a:solidFill>
                  <a:srgbClr val="FFC844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XX%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DCFFD3-3039-8898-E616-C7470CD8F7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030172" y="5308712"/>
            <a:ext cx="264727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00" b="1">
                <a:solidFill>
                  <a:srgbClr val="FFC844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XX%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F45AEE-25D7-839F-8226-A12FA5BFEF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775" y="6474458"/>
            <a:ext cx="34290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algn="l">
              <a:lnSpc>
                <a:spcPts val="2600"/>
              </a:lnSpc>
            </a:pP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1C38B4D-8B84-129F-6B49-780D32E83C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7274" y="6474458"/>
            <a:ext cx="34290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algn="l">
              <a:lnSpc>
                <a:spcPts val="2600"/>
              </a:lnSpc>
            </a:pP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2053D6EA-3BB8-4A21-C4B4-E2E1D66239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13900" y="6471916"/>
            <a:ext cx="34290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algn="l">
              <a:lnSpc>
                <a:spcPts val="2600"/>
              </a:lnSpc>
            </a:pP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2C3BB46E-06BA-EF64-6A8A-017FF95497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001699" y="6471916"/>
            <a:ext cx="34290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algn="l">
              <a:lnSpc>
                <a:spcPts val="2600"/>
              </a:lnSpc>
            </a:pP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CCE1717-08C0-1FD5-4BBE-2944994E070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506200" y="535889"/>
            <a:ext cx="2387600" cy="3200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EE54C84-7A44-94E8-882F-BDC5457A0D0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9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Bio Slide">
    <p:bg>
      <p:bgPr>
        <a:solidFill>
          <a:srgbClr val="006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83FD04B7-8554-A318-FE47-326C8B84EA8F}"/>
              </a:ext>
            </a:extLst>
          </p:cNvPr>
          <p:cNvSpPr/>
          <p:nvPr userDrawn="1"/>
        </p:nvSpPr>
        <p:spPr>
          <a:xfrm>
            <a:off x="15156638" y="0"/>
            <a:ext cx="3131362" cy="2190750"/>
          </a:xfrm>
          <a:prstGeom prst="rect">
            <a:avLst/>
          </a:prstGeom>
          <a:solidFill>
            <a:srgbClr val="FF5F00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C3062463-4D8C-B72D-A781-E98AC6A7C77B}"/>
              </a:ext>
            </a:extLst>
          </p:cNvPr>
          <p:cNvSpPr/>
          <p:nvPr userDrawn="1"/>
        </p:nvSpPr>
        <p:spPr>
          <a:xfrm>
            <a:off x="15640215" y="650189"/>
            <a:ext cx="2183930" cy="890371"/>
          </a:xfrm>
          <a:custGeom>
            <a:avLst/>
            <a:gdLst/>
            <a:ahLst/>
            <a:cxnLst/>
            <a:rect l="l" t="t" r="r" b="b"/>
            <a:pathLst>
              <a:path w="2183930" h="890371">
                <a:moveTo>
                  <a:pt x="0" y="0"/>
                </a:moveTo>
                <a:lnTo>
                  <a:pt x="2183930" y="0"/>
                </a:lnTo>
                <a:lnTo>
                  <a:pt x="2183930" y="890372"/>
                </a:lnTo>
                <a:lnTo>
                  <a:pt x="0" y="890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63E37-08E3-13C5-0762-055E8642C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95300"/>
            <a:ext cx="14325600" cy="1989137"/>
          </a:xfrm>
          <a:prstGeom prst="rect">
            <a:avLst/>
          </a:prstGeom>
        </p:spPr>
        <p:txBody>
          <a:bodyPr/>
          <a:lstStyle>
            <a:lvl1pPr>
              <a:defRPr sz="8000" cap="all" baseline="0"/>
            </a:lvl1pPr>
          </a:lstStyle>
          <a:p>
            <a:r>
              <a:rPr lang="en-US" dirty="0"/>
              <a:t>3 bio features</a:t>
            </a: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E08DDD12-5563-8CDE-0F7F-DF5B0D1E550B}"/>
              </a:ext>
            </a:extLst>
          </p:cNvPr>
          <p:cNvGrpSpPr/>
          <p:nvPr userDrawn="1"/>
        </p:nvGrpSpPr>
        <p:grpSpPr>
          <a:xfrm>
            <a:off x="1098824" y="2784186"/>
            <a:ext cx="2877517" cy="2877517"/>
            <a:chOff x="0" y="0"/>
            <a:chExt cx="812800" cy="81280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5F783410-F0F3-1BDA-DEB8-3CB8748DAE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chemeClr val="accent3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76E5EDDC-D98B-B71E-37E1-18100CCF8F1F}"/>
              </a:ext>
            </a:extLst>
          </p:cNvPr>
          <p:cNvSpPr/>
          <p:nvPr userDrawn="1"/>
        </p:nvSpPr>
        <p:spPr>
          <a:xfrm>
            <a:off x="990600" y="4730337"/>
            <a:ext cx="3143932" cy="1227007"/>
          </a:xfrm>
          <a:custGeom>
            <a:avLst/>
            <a:gdLst/>
            <a:ahLst/>
            <a:cxnLst/>
            <a:rect l="l" t="t" r="r" b="b"/>
            <a:pathLst>
              <a:path w="3143932" h="1227007">
                <a:moveTo>
                  <a:pt x="0" y="0"/>
                </a:moveTo>
                <a:lnTo>
                  <a:pt x="3143933" y="0"/>
                </a:lnTo>
                <a:lnTo>
                  <a:pt x="3143933" y="1227007"/>
                </a:lnTo>
                <a:lnTo>
                  <a:pt x="0" y="1227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F97ABF2C-852C-01F4-E94C-81F6ABB8C792}"/>
              </a:ext>
            </a:extLst>
          </p:cNvPr>
          <p:cNvSpPr/>
          <p:nvPr userDrawn="1"/>
        </p:nvSpPr>
        <p:spPr>
          <a:xfrm>
            <a:off x="1307217" y="6733960"/>
            <a:ext cx="25107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8" name="Group 15">
            <a:extLst>
              <a:ext uri="{FF2B5EF4-FFF2-40B4-BE49-F238E27FC236}">
                <a16:creationId xmlns:a16="http://schemas.microsoft.com/office/drawing/2014/main" id="{6F08B13B-0F76-2654-1E51-1307267597DB}"/>
              </a:ext>
            </a:extLst>
          </p:cNvPr>
          <p:cNvGrpSpPr/>
          <p:nvPr userDrawn="1"/>
        </p:nvGrpSpPr>
        <p:grpSpPr>
          <a:xfrm>
            <a:off x="6204224" y="2743647"/>
            <a:ext cx="2877517" cy="2877517"/>
            <a:chOff x="0" y="0"/>
            <a:chExt cx="812800" cy="812800"/>
          </a:xfrm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550DEE8-AC93-ED84-C3F5-2F14CCFED4D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6646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17">
            <a:extLst>
              <a:ext uri="{FF2B5EF4-FFF2-40B4-BE49-F238E27FC236}">
                <a16:creationId xmlns:a16="http://schemas.microsoft.com/office/drawing/2014/main" id="{48B96471-4453-7EF3-CD5F-A649F4460F06}"/>
              </a:ext>
            </a:extLst>
          </p:cNvPr>
          <p:cNvSpPr/>
          <p:nvPr userDrawn="1"/>
        </p:nvSpPr>
        <p:spPr>
          <a:xfrm>
            <a:off x="6096000" y="4689798"/>
            <a:ext cx="3143932" cy="1227007"/>
          </a:xfrm>
          <a:custGeom>
            <a:avLst/>
            <a:gdLst/>
            <a:ahLst/>
            <a:cxnLst/>
            <a:rect l="l" t="t" r="r" b="b"/>
            <a:pathLst>
              <a:path w="3143932" h="1227007">
                <a:moveTo>
                  <a:pt x="0" y="0"/>
                </a:moveTo>
                <a:lnTo>
                  <a:pt x="3143932" y="0"/>
                </a:lnTo>
                <a:lnTo>
                  <a:pt x="3143932" y="1227007"/>
                </a:lnTo>
                <a:lnTo>
                  <a:pt x="0" y="1227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AutoShape 18">
            <a:extLst>
              <a:ext uri="{FF2B5EF4-FFF2-40B4-BE49-F238E27FC236}">
                <a16:creationId xmlns:a16="http://schemas.microsoft.com/office/drawing/2014/main" id="{11A95729-5F80-E718-E104-2479F1078B51}"/>
              </a:ext>
            </a:extLst>
          </p:cNvPr>
          <p:cNvSpPr/>
          <p:nvPr userDrawn="1"/>
        </p:nvSpPr>
        <p:spPr>
          <a:xfrm>
            <a:off x="6412616" y="6693421"/>
            <a:ext cx="25107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5" name="Group 22">
            <a:extLst>
              <a:ext uri="{FF2B5EF4-FFF2-40B4-BE49-F238E27FC236}">
                <a16:creationId xmlns:a16="http://schemas.microsoft.com/office/drawing/2014/main" id="{BB312C79-72D9-217D-6A66-2E37C50F705C}"/>
              </a:ext>
            </a:extLst>
          </p:cNvPr>
          <p:cNvGrpSpPr/>
          <p:nvPr userDrawn="1"/>
        </p:nvGrpSpPr>
        <p:grpSpPr>
          <a:xfrm>
            <a:off x="10877410" y="2743648"/>
            <a:ext cx="2877517" cy="2877517"/>
            <a:chOff x="0" y="0"/>
            <a:chExt cx="812800" cy="812800"/>
          </a:xfrm>
        </p:grpSpPr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02F8400D-B10B-D46C-050F-0B619EFBAA1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6646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Freeform 24">
            <a:extLst>
              <a:ext uri="{FF2B5EF4-FFF2-40B4-BE49-F238E27FC236}">
                <a16:creationId xmlns:a16="http://schemas.microsoft.com/office/drawing/2014/main" id="{5B37C924-07CE-9155-7A1D-A2FB1C009588}"/>
              </a:ext>
            </a:extLst>
          </p:cNvPr>
          <p:cNvSpPr/>
          <p:nvPr userDrawn="1"/>
        </p:nvSpPr>
        <p:spPr>
          <a:xfrm>
            <a:off x="10744201" y="4727756"/>
            <a:ext cx="3143932" cy="1227007"/>
          </a:xfrm>
          <a:custGeom>
            <a:avLst/>
            <a:gdLst/>
            <a:ahLst/>
            <a:cxnLst/>
            <a:rect l="l" t="t" r="r" b="b"/>
            <a:pathLst>
              <a:path w="3143932" h="1227007">
                <a:moveTo>
                  <a:pt x="0" y="0"/>
                </a:moveTo>
                <a:lnTo>
                  <a:pt x="3143932" y="0"/>
                </a:lnTo>
                <a:lnTo>
                  <a:pt x="3143932" y="1227007"/>
                </a:lnTo>
                <a:lnTo>
                  <a:pt x="0" y="12270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AutoShape 25">
            <a:extLst>
              <a:ext uri="{FF2B5EF4-FFF2-40B4-BE49-F238E27FC236}">
                <a16:creationId xmlns:a16="http://schemas.microsoft.com/office/drawing/2014/main" id="{6C334EB8-4824-0458-0F31-737AD23B6AC0}"/>
              </a:ext>
            </a:extLst>
          </p:cNvPr>
          <p:cNvSpPr/>
          <p:nvPr userDrawn="1"/>
        </p:nvSpPr>
        <p:spPr>
          <a:xfrm>
            <a:off x="11085803" y="6693422"/>
            <a:ext cx="25107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93E8A-A5B2-6265-E1DE-F1CBB0D13C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6120963"/>
            <a:ext cx="3424518" cy="45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BF4FBE0-E0A7-1FB2-1DFE-076AE206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44200" y="6120964"/>
            <a:ext cx="3517157" cy="3809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E6572A6-BBF0-4315-4EEE-9949E38C93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6275" y="6120962"/>
            <a:ext cx="3424518" cy="4698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41DE3AC-2007-AE83-A9CF-A658CD0D2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887318"/>
            <a:ext cx="3424519" cy="4698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35AD2D8-2FFF-8496-422A-B6EC4F2CC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7410" y="6835561"/>
            <a:ext cx="3383948" cy="4698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0A7D072-702D-5EFB-2C41-F26C76FA0C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6274" y="6835560"/>
            <a:ext cx="3383948" cy="4698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F85F633-DA8B-9DB5-9DC7-7042A77567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0885" y="7712683"/>
            <a:ext cx="3383948" cy="1881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algn="ctr">
              <a:lnSpc>
                <a:spcPts val="2600"/>
              </a:lnSpc>
            </a:pP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0E272BAB-F63C-561F-9637-6EAF9C9827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92793" y="7669751"/>
            <a:ext cx="3383948" cy="1881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algn="ctr">
              <a:lnSpc>
                <a:spcPts val="2600"/>
              </a:lnSpc>
            </a:pP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5DC4430F-0DBA-B260-D98C-8745B51446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4224" y="7669751"/>
            <a:ext cx="3383948" cy="1881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algn="ctr">
              <a:lnSpc>
                <a:spcPts val="2600"/>
              </a:lnSpc>
            </a:pP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amet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consectetur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adipiscing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sed do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eiusmod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tempor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incididunt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ut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labore et dolore magna </a:t>
            </a:r>
            <a:r>
              <a:rPr lang="en-US" sz="2000" spc="4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aliqua</a:t>
            </a:r>
            <a:r>
              <a:rPr lang="en-US" sz="2000" spc="4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CA46AC-0CAA-5023-F7CC-9616170A34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60672" y="2723182"/>
            <a:ext cx="2877928" cy="28775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B3C9CDC-72A6-4967-F462-47643417D5C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66072" y="2723182"/>
            <a:ext cx="2877928" cy="28775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93B70B0-4895-B8BD-6A53-0915CF32171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896600" y="2723182"/>
            <a:ext cx="2877928" cy="28775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45">
            <a:extLst>
              <a:ext uri="{FF2B5EF4-FFF2-40B4-BE49-F238E27FC236}">
                <a16:creationId xmlns:a16="http://schemas.microsoft.com/office/drawing/2014/main" id="{99503156-CE7A-5D78-BEA7-41A9BE75D9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671145" y="3551812"/>
            <a:ext cx="2661709" cy="9144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 i="1">
                <a:solidFill>
                  <a:srgbClr val="FFC844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2pPr>
            <a:lvl5pPr>
              <a:defRPr/>
            </a:lvl5pPr>
          </a:lstStyle>
          <a:p>
            <a:pPr lvl="0"/>
            <a:r>
              <a:rPr lang="en-US" dirty="0"/>
              <a:t>For circular images: &gt;Click to insert picture&gt; Select Crop&gt;Crop to Shape&gt;Select Oval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4B5B0243-0D17-1BB0-3456-BF1AAA1E014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7AF50B62-E509-4166-A94F-2D0A88379E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273" y="9315115"/>
            <a:ext cx="1619727" cy="6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8B67D6-83DD-E234-A4E9-9AAE21821C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524258" y="2190748"/>
            <a:ext cx="6763741" cy="80962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BF7F7-FAD3-E88F-D943-0F6BAA13C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723900"/>
            <a:ext cx="9944100" cy="1989137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Title slide on large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11727-159F-E61D-3079-D0ED6B3B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1657" y="6591300"/>
            <a:ext cx="4114800" cy="547688"/>
          </a:xfrm>
          <a:ln>
            <a:noFill/>
          </a:ln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fld id="{74D99D2F-67BA-4011-AD2A-933CA66CF190}" type="datetime1">
              <a:rPr lang="en-US" smtClean="0"/>
              <a:t>6/11/2025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F864C9-E522-C244-A49F-1FBFB1A89F6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156638" y="0"/>
            <a:ext cx="3131362" cy="2190750"/>
            <a:chOff x="15156638" y="0"/>
            <a:chExt cx="3131362" cy="2190750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97D0A43D-0CB7-8732-99D9-DCFB7DE029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156638" y="0"/>
              <a:ext cx="3131362" cy="2190750"/>
            </a:xfrm>
            <a:prstGeom prst="rect">
              <a:avLst/>
            </a:prstGeom>
            <a:solidFill>
              <a:srgbClr val="FE4C0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90B371F9-7F40-C16B-4180-87E009E189B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640215" y="650189"/>
              <a:ext cx="2183930" cy="890371"/>
            </a:xfrm>
            <a:custGeom>
              <a:avLst/>
              <a:gdLst/>
              <a:ahLst/>
              <a:cxnLst/>
              <a:rect l="l" t="t" r="r" b="b"/>
              <a:pathLst>
                <a:path w="2183930" h="890371">
                  <a:moveTo>
                    <a:pt x="0" y="0"/>
                  </a:moveTo>
                  <a:lnTo>
                    <a:pt x="2183930" y="0"/>
                  </a:lnTo>
                  <a:lnTo>
                    <a:pt x="2183930" y="890372"/>
                  </a:lnTo>
                  <a:lnTo>
                    <a:pt x="0" y="890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88A9BF68-1DB2-C70A-5357-0ECEBC3F04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259" y="408969"/>
            <a:ext cx="3296641" cy="130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68065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Large Image"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">
            <a:extLst>
              <a:ext uri="{FF2B5EF4-FFF2-40B4-BE49-F238E27FC236}">
                <a16:creationId xmlns:a16="http://schemas.microsoft.com/office/drawing/2014/main" id="{9C4C52C4-3359-6B2E-5A68-F2CA076701F1}"/>
              </a:ext>
            </a:extLst>
          </p:cNvPr>
          <p:cNvGrpSpPr/>
          <p:nvPr userDrawn="1"/>
        </p:nvGrpSpPr>
        <p:grpSpPr>
          <a:xfrm>
            <a:off x="0" y="0"/>
            <a:ext cx="8936860" cy="10286781"/>
            <a:chOff x="0" y="0"/>
            <a:chExt cx="3163710" cy="2709276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51CED67A-227A-8DEA-54CD-62DAD5053B48}"/>
                </a:ext>
              </a:extLst>
            </p:cNvPr>
            <p:cNvSpPr/>
            <p:nvPr/>
          </p:nvSpPr>
          <p:spPr>
            <a:xfrm>
              <a:off x="0" y="0"/>
              <a:ext cx="3163710" cy="2709276"/>
            </a:xfrm>
            <a:custGeom>
              <a:avLst/>
              <a:gdLst/>
              <a:ahLst/>
              <a:cxnLst/>
              <a:rect l="l" t="t" r="r" b="b"/>
              <a:pathLst>
                <a:path w="3163710" h="2709276">
                  <a:moveTo>
                    <a:pt x="32870" y="0"/>
                  </a:moveTo>
                  <a:lnTo>
                    <a:pt x="3130840" y="0"/>
                  </a:lnTo>
                  <a:cubicBezTo>
                    <a:pt x="3148993" y="0"/>
                    <a:pt x="3163710" y="14716"/>
                    <a:pt x="3163710" y="32870"/>
                  </a:cubicBezTo>
                  <a:lnTo>
                    <a:pt x="3163710" y="2676406"/>
                  </a:lnTo>
                  <a:cubicBezTo>
                    <a:pt x="3163710" y="2685123"/>
                    <a:pt x="3160247" y="2693484"/>
                    <a:pt x="3154082" y="2699648"/>
                  </a:cubicBezTo>
                  <a:cubicBezTo>
                    <a:pt x="3147918" y="2705813"/>
                    <a:pt x="3139558" y="2709276"/>
                    <a:pt x="3130840" y="2709276"/>
                  </a:cubicBezTo>
                  <a:lnTo>
                    <a:pt x="32870" y="2709276"/>
                  </a:lnTo>
                  <a:cubicBezTo>
                    <a:pt x="14716" y="2709276"/>
                    <a:pt x="0" y="2694559"/>
                    <a:pt x="0" y="2676406"/>
                  </a:cubicBezTo>
                  <a:lnTo>
                    <a:pt x="0" y="32870"/>
                  </a:lnTo>
                  <a:cubicBezTo>
                    <a:pt x="0" y="14716"/>
                    <a:pt x="14716" y="0"/>
                    <a:pt x="32870" y="0"/>
                  </a:cubicBezTo>
                  <a:close/>
                </a:path>
              </a:pathLst>
            </a:custGeom>
            <a:solidFill>
              <a:srgbClr val="003A5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2D793AF8-17BD-E3F5-D218-B71F2ADBFA37}"/>
                </a:ext>
              </a:extLst>
            </p:cNvPr>
            <p:cNvSpPr txBox="1"/>
            <p:nvPr/>
          </p:nvSpPr>
          <p:spPr>
            <a:xfrm>
              <a:off x="0" y="-38100"/>
              <a:ext cx="3163710" cy="2747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E2A1B35-F136-5040-54A4-2CE2BA8FA8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5115" y="1222960"/>
            <a:ext cx="6410533" cy="7696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52679-44C5-673A-C90E-578A55A2F6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7285" y="3294675"/>
            <a:ext cx="5897563" cy="2400300"/>
          </a:xfrm>
          <a:prstGeom prst="rect">
            <a:avLst/>
          </a:prstGeom>
        </p:spPr>
        <p:txBody>
          <a:bodyPr anchor="t"/>
          <a:lstStyle>
            <a:lvl1pPr>
              <a:defRPr sz="2800" i="0"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Quote from someone here. Lorum ipsum, lorum ipsum.  Then more lorum ipsum.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1555A7D-C51F-1EB1-48C4-AF15C7FA1C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27285" y="1714500"/>
            <a:ext cx="5096027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Slide with circle/square image and header, long text and smile </a:t>
            </a:r>
          </a:p>
        </p:txBody>
      </p:sp>
      <p:sp>
        <p:nvSpPr>
          <p:cNvPr id="28" name="Text Placeholder 45">
            <a:extLst>
              <a:ext uri="{FF2B5EF4-FFF2-40B4-BE49-F238E27FC236}">
                <a16:creationId xmlns:a16="http://schemas.microsoft.com/office/drawing/2014/main" id="{0806068D-587B-A342-B411-3B3DF1FCBE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27812" y="8795390"/>
            <a:ext cx="2661709" cy="9144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1" i="1">
                <a:solidFill>
                  <a:srgbClr val="FFC844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Aglet Slab Light" panose="020F03030302020B0203" pitchFamily="34" charset="0"/>
                <a:ea typeface="Aglet Slab Light" panose="020F03030302020B0203" pitchFamily="34" charset="0"/>
              </a:defRPr>
            </a:lvl2pPr>
            <a:lvl5pPr>
              <a:defRPr/>
            </a:lvl5pPr>
          </a:lstStyle>
          <a:p>
            <a:pPr lvl="0"/>
            <a:r>
              <a:rPr lang="en-US" dirty="0"/>
              <a:t>For circular images: &gt;Click to insert picture&gt; Select Crop&gt;Crop to Shape&gt;Select Oval</a:t>
            </a:r>
          </a:p>
          <a:p>
            <a:pPr lvl="1"/>
            <a:endParaRPr lang="en-US" dirty="0"/>
          </a:p>
          <a:p>
            <a:pPr lvl="0"/>
            <a:endParaRPr lang="en-US" dirty="0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7E0EFFF6-973D-1858-EA13-98F878056C19}"/>
              </a:ext>
            </a:extLst>
          </p:cNvPr>
          <p:cNvSpPr/>
          <p:nvPr userDrawn="1"/>
        </p:nvSpPr>
        <p:spPr>
          <a:xfrm rot="1942697">
            <a:off x="13621286" y="-612859"/>
            <a:ext cx="7849710" cy="3063567"/>
          </a:xfrm>
          <a:custGeom>
            <a:avLst/>
            <a:gdLst/>
            <a:ahLst/>
            <a:cxnLst/>
            <a:rect l="l" t="t" r="r" b="b"/>
            <a:pathLst>
              <a:path w="11040788" h="4308974">
                <a:moveTo>
                  <a:pt x="0" y="0"/>
                </a:moveTo>
                <a:lnTo>
                  <a:pt x="11040788" y="0"/>
                </a:lnTo>
                <a:lnTo>
                  <a:pt x="11040788" y="4308975"/>
                </a:lnTo>
                <a:lnTo>
                  <a:pt x="0" y="4308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F7AAF590-B68B-C6A4-2C0B-4E873DD64C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7155E66E-1687-E479-3693-BD5A4916EB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273" y="9300708"/>
            <a:ext cx="1619727" cy="6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8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2572CC7E-E77C-3AF3-7392-953BBACE5F37}"/>
              </a:ext>
            </a:extLst>
          </p:cNvPr>
          <p:cNvGrpSpPr/>
          <p:nvPr userDrawn="1"/>
        </p:nvGrpSpPr>
        <p:grpSpPr>
          <a:xfrm>
            <a:off x="-12282776" y="-6277551"/>
            <a:ext cx="22050951" cy="22050951"/>
            <a:chOff x="0" y="0"/>
            <a:chExt cx="812800" cy="812800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F56C4190-CED9-94FE-19EA-B07E3394835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A5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F1D767DC-F362-3920-C462-28350C7CD443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sp>
        <p:nvSpPr>
          <p:cNvPr id="12" name="Freeform 6">
            <a:extLst>
              <a:ext uri="{FF2B5EF4-FFF2-40B4-BE49-F238E27FC236}">
                <a16:creationId xmlns:a16="http://schemas.microsoft.com/office/drawing/2014/main" id="{EEF27FDD-46EE-418A-FD80-78EFE12736AB}"/>
              </a:ext>
            </a:extLst>
          </p:cNvPr>
          <p:cNvSpPr/>
          <p:nvPr userDrawn="1"/>
        </p:nvSpPr>
        <p:spPr>
          <a:xfrm flipH="1">
            <a:off x="1028700" y="1095375"/>
            <a:ext cx="900437" cy="900437"/>
          </a:xfrm>
          <a:custGeom>
            <a:avLst/>
            <a:gdLst/>
            <a:ahLst/>
            <a:cxnLst/>
            <a:rect l="l" t="t" r="r" b="b"/>
            <a:pathLst>
              <a:path w="900437" h="900437">
                <a:moveTo>
                  <a:pt x="900437" y="0"/>
                </a:moveTo>
                <a:lnTo>
                  <a:pt x="0" y="0"/>
                </a:lnTo>
                <a:lnTo>
                  <a:pt x="0" y="900437"/>
                </a:lnTo>
                <a:lnTo>
                  <a:pt x="900437" y="900437"/>
                </a:lnTo>
                <a:lnTo>
                  <a:pt x="90043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id="{5141F6E9-B8D1-646A-240E-5EE1959DF661}"/>
              </a:ext>
            </a:extLst>
          </p:cNvPr>
          <p:cNvGrpSpPr/>
          <p:nvPr userDrawn="1"/>
        </p:nvGrpSpPr>
        <p:grpSpPr>
          <a:xfrm>
            <a:off x="1028700" y="7736514"/>
            <a:ext cx="5722822" cy="1053377"/>
            <a:chOff x="0" y="0"/>
            <a:chExt cx="1826291" cy="336158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55C216C6-8158-E014-1609-11573F64589C}"/>
                </a:ext>
              </a:extLst>
            </p:cNvPr>
            <p:cNvSpPr/>
            <p:nvPr/>
          </p:nvSpPr>
          <p:spPr>
            <a:xfrm>
              <a:off x="0" y="0"/>
              <a:ext cx="1826291" cy="336158"/>
            </a:xfrm>
            <a:custGeom>
              <a:avLst/>
              <a:gdLst/>
              <a:ahLst/>
              <a:cxnLst/>
              <a:rect l="l" t="t" r="r" b="b"/>
              <a:pathLst>
                <a:path w="1826291" h="336158">
                  <a:moveTo>
                    <a:pt x="135281" y="0"/>
                  </a:moveTo>
                  <a:lnTo>
                    <a:pt x="1691010" y="0"/>
                  </a:lnTo>
                  <a:cubicBezTo>
                    <a:pt x="1726889" y="0"/>
                    <a:pt x="1761298" y="14253"/>
                    <a:pt x="1786668" y="39623"/>
                  </a:cubicBezTo>
                  <a:cubicBezTo>
                    <a:pt x="1812039" y="64993"/>
                    <a:pt x="1826291" y="99403"/>
                    <a:pt x="1826291" y="135281"/>
                  </a:cubicBezTo>
                  <a:lnTo>
                    <a:pt x="1826291" y="200877"/>
                  </a:lnTo>
                  <a:cubicBezTo>
                    <a:pt x="1826291" y="236755"/>
                    <a:pt x="1812039" y="271165"/>
                    <a:pt x="1786668" y="296535"/>
                  </a:cubicBezTo>
                  <a:cubicBezTo>
                    <a:pt x="1761298" y="321905"/>
                    <a:pt x="1726889" y="336158"/>
                    <a:pt x="1691010" y="336158"/>
                  </a:cubicBezTo>
                  <a:lnTo>
                    <a:pt x="135281" y="336158"/>
                  </a:lnTo>
                  <a:cubicBezTo>
                    <a:pt x="99403" y="336158"/>
                    <a:pt x="64993" y="321905"/>
                    <a:pt x="39623" y="296535"/>
                  </a:cubicBezTo>
                  <a:cubicBezTo>
                    <a:pt x="14253" y="271165"/>
                    <a:pt x="0" y="236755"/>
                    <a:pt x="0" y="200877"/>
                  </a:cubicBezTo>
                  <a:lnTo>
                    <a:pt x="0" y="135281"/>
                  </a:lnTo>
                  <a:cubicBezTo>
                    <a:pt x="0" y="99403"/>
                    <a:pt x="14253" y="64993"/>
                    <a:pt x="39623" y="39623"/>
                  </a:cubicBezTo>
                  <a:cubicBezTo>
                    <a:pt x="64993" y="14253"/>
                    <a:pt x="99403" y="0"/>
                    <a:pt x="135281" y="0"/>
                  </a:cubicBezTo>
                  <a:close/>
                </a:path>
              </a:pathLst>
            </a:custGeom>
            <a:solidFill>
              <a:srgbClr val="FF5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D7998754-2012-F04D-5422-FE2329DD086C}"/>
                </a:ext>
              </a:extLst>
            </p:cNvPr>
            <p:cNvSpPr txBox="1"/>
            <p:nvPr/>
          </p:nvSpPr>
          <p:spPr>
            <a:xfrm>
              <a:off x="0" y="-19050"/>
              <a:ext cx="1826291" cy="355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EE7F3-FDE7-52FE-08A7-E39060C79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171700"/>
            <a:ext cx="6512923" cy="373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  <a:lvl2pPr>
              <a:defRPr sz="8000">
                <a:solidFill>
                  <a:schemeClr val="bg1"/>
                </a:solidFill>
                <a:latin typeface="Montserrat Bold" panose="00000800000000000000" pitchFamily="2" charset="0"/>
              </a:defRPr>
            </a:lvl2pPr>
            <a:lvl3pPr>
              <a:defRPr sz="8000">
                <a:solidFill>
                  <a:schemeClr val="bg1"/>
                </a:solidFill>
                <a:latin typeface="Montserrat Bold" panose="00000800000000000000" pitchFamily="2" charset="0"/>
              </a:defRPr>
            </a:lvl3pPr>
            <a:lvl4pPr>
              <a:defRPr sz="8000">
                <a:solidFill>
                  <a:schemeClr val="bg1"/>
                </a:solidFill>
                <a:latin typeface="Montserrat Bold" panose="00000800000000000000" pitchFamily="2" charset="0"/>
              </a:defRPr>
            </a:lvl4pPr>
            <a:lvl5pPr>
              <a:defRPr sz="8000">
                <a:solidFill>
                  <a:schemeClr val="bg1"/>
                </a:solidFill>
                <a:latin typeface="Montserrat Bold" panose="00000800000000000000" pitchFamily="2" charset="0"/>
              </a:defRPr>
            </a:lvl5pPr>
          </a:lstStyle>
          <a:p>
            <a:pPr lvl="0"/>
            <a:r>
              <a:rPr lang="en-US" dirty="0"/>
              <a:t>title slide with bulleted text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82E011-0338-ACF7-1732-BB26E1E121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8016345"/>
            <a:ext cx="4825052" cy="493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EBFFF9-BD6C-6F5A-44A3-EA747B2997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15600" y="2171700"/>
            <a:ext cx="3505200" cy="16525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 sz="2200">
                <a:solidFill>
                  <a:schemeClr val="bg1"/>
                </a:solidFill>
                <a:latin typeface="Montserrat" panose="00000500000000000000" pitchFamily="2" charset="0"/>
              </a:defRPr>
            </a:lvl2pPr>
            <a:lvl3pPr>
              <a:defRPr sz="2200">
                <a:solidFill>
                  <a:schemeClr val="bg1"/>
                </a:solidFill>
                <a:latin typeface="Montserrat" panose="00000500000000000000" pitchFamily="2" charset="0"/>
              </a:defRPr>
            </a:lvl3pPr>
            <a:lvl4pPr>
              <a:defRPr sz="2200">
                <a:solidFill>
                  <a:schemeClr val="bg1"/>
                </a:solidFill>
                <a:latin typeface="Montserrat" panose="00000500000000000000" pitchFamily="2" charset="0"/>
              </a:defRPr>
            </a:lvl4pPr>
            <a:lvl5pPr>
              <a:defRPr sz="2200">
                <a:solidFill>
                  <a:schemeClr val="bg1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BC2BAD7-EF1F-7DDC-79DD-76EEAF6DBC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E322D50A-21CA-3175-3DD8-CF6D319BB5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273" y="9317892"/>
            <a:ext cx="1619727" cy="6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89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246C258-1DBD-2B2A-9EFE-29690D4604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87538" y="5133975"/>
            <a:ext cx="3867720" cy="5153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E2A1B35-F136-5040-54A4-2CE2BA8FA8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83230" y="-1"/>
            <a:ext cx="3867720" cy="5153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2572CC7E-E77C-3AF3-7392-953BBACE5F3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11963413" y="-6210307"/>
            <a:ext cx="22050951" cy="22050951"/>
            <a:chOff x="5617" y="-2809"/>
            <a:chExt cx="812800" cy="812800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F56C4190-CED9-94FE-19EA-B07E339483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17" y="-280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A5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F1D767DC-F362-3920-C462-28350C7CD44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052679-44C5-673A-C90E-578A55A2F6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2414868"/>
            <a:ext cx="5897563" cy="2400300"/>
          </a:xfrm>
          <a:prstGeom prst="rect">
            <a:avLst/>
          </a:prstGeom>
        </p:spPr>
        <p:txBody>
          <a:bodyPr anchor="t"/>
          <a:lstStyle>
            <a:lvl1pPr>
              <a:defRPr sz="5000" i="1">
                <a:latin typeface="Aglet Slab" panose="020F05030302020B0203" pitchFamily="34" charset="0"/>
                <a:ea typeface="Aglet Slab" panose="020F05030302020B0203" pitchFamily="34" charset="0"/>
              </a:defRPr>
            </a:lvl1pPr>
          </a:lstStyle>
          <a:p>
            <a:r>
              <a:rPr lang="en-US" dirty="0"/>
              <a:t>“Quote slide with text images. Good for location highlight or event”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EEF27FDD-46EE-418A-FD80-78EFE12736AB}"/>
              </a:ext>
            </a:extLst>
          </p:cNvPr>
          <p:cNvSpPr/>
          <p:nvPr userDrawn="1"/>
        </p:nvSpPr>
        <p:spPr>
          <a:xfrm flipH="1">
            <a:off x="1028700" y="1095375"/>
            <a:ext cx="900437" cy="900437"/>
          </a:xfrm>
          <a:custGeom>
            <a:avLst/>
            <a:gdLst/>
            <a:ahLst/>
            <a:cxnLst/>
            <a:rect l="l" t="t" r="r" b="b"/>
            <a:pathLst>
              <a:path w="900437" h="900437">
                <a:moveTo>
                  <a:pt x="900437" y="0"/>
                </a:moveTo>
                <a:lnTo>
                  <a:pt x="0" y="0"/>
                </a:lnTo>
                <a:lnTo>
                  <a:pt x="0" y="900437"/>
                </a:lnTo>
                <a:lnTo>
                  <a:pt x="900437" y="900437"/>
                </a:lnTo>
                <a:lnTo>
                  <a:pt x="90043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53527822-443A-A104-CB6D-9505124BB6DF}"/>
              </a:ext>
            </a:extLst>
          </p:cNvPr>
          <p:cNvSpPr/>
          <p:nvPr userDrawn="1"/>
        </p:nvSpPr>
        <p:spPr>
          <a:xfrm rot="-5400000" flipH="1">
            <a:off x="13951737" y="5133975"/>
            <a:ext cx="2343150" cy="2343150"/>
          </a:xfrm>
          <a:custGeom>
            <a:avLst/>
            <a:gdLst/>
            <a:ahLst/>
            <a:cxnLst/>
            <a:rect l="l" t="t" r="r" b="b"/>
            <a:pathLst>
              <a:path w="2343150" h="2343150">
                <a:moveTo>
                  <a:pt x="2343150" y="0"/>
                </a:moveTo>
                <a:lnTo>
                  <a:pt x="0" y="0"/>
                </a:lnTo>
                <a:lnTo>
                  <a:pt x="0" y="2343150"/>
                </a:lnTo>
                <a:lnTo>
                  <a:pt x="2343150" y="2343150"/>
                </a:lnTo>
                <a:lnTo>
                  <a:pt x="234315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D096487-14DF-70A2-CA48-9DC09C39B1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950950" y="9525"/>
            <a:ext cx="433705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3957653-AF93-217D-9C7C-90CA0FE0B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8700" y="8277225"/>
            <a:ext cx="708660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i="1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- Person Quoted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F05C6B6-DFC7-9319-22EB-249400599D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B244796E-C47E-1959-CCD1-50BACB4E4C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300708"/>
            <a:ext cx="1619727" cy="6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06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834F2C5-A596-ACE9-F1B1-A567E04A77B9}"/>
              </a:ext>
            </a:extLst>
          </p:cNvPr>
          <p:cNvGrpSpPr/>
          <p:nvPr userDrawn="1"/>
        </p:nvGrpSpPr>
        <p:grpSpPr>
          <a:xfrm>
            <a:off x="-3075350" y="0"/>
            <a:ext cx="4827529" cy="10286781"/>
            <a:chOff x="0" y="0"/>
            <a:chExt cx="1271448" cy="2709276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23A1147-3E9D-CD18-807E-FDE0CE87709C}"/>
                </a:ext>
              </a:extLst>
            </p:cNvPr>
            <p:cNvSpPr/>
            <p:nvPr/>
          </p:nvSpPr>
          <p:spPr>
            <a:xfrm>
              <a:off x="0" y="0"/>
              <a:ext cx="1271448" cy="2709276"/>
            </a:xfrm>
            <a:custGeom>
              <a:avLst/>
              <a:gdLst/>
              <a:ahLst/>
              <a:cxnLst/>
              <a:rect l="l" t="t" r="r" b="b"/>
              <a:pathLst>
                <a:path w="1271448" h="2709276">
                  <a:moveTo>
                    <a:pt x="81789" y="0"/>
                  </a:moveTo>
                  <a:lnTo>
                    <a:pt x="1189659" y="0"/>
                  </a:lnTo>
                  <a:cubicBezTo>
                    <a:pt x="1234830" y="0"/>
                    <a:pt x="1271448" y="36618"/>
                    <a:pt x="1271448" y="81789"/>
                  </a:cubicBezTo>
                  <a:lnTo>
                    <a:pt x="1271448" y="2627487"/>
                  </a:lnTo>
                  <a:cubicBezTo>
                    <a:pt x="1271448" y="2672657"/>
                    <a:pt x="1234830" y="2709276"/>
                    <a:pt x="1189659" y="2709276"/>
                  </a:cubicBezTo>
                  <a:lnTo>
                    <a:pt x="81789" y="2709276"/>
                  </a:lnTo>
                  <a:cubicBezTo>
                    <a:pt x="36618" y="2709276"/>
                    <a:pt x="0" y="2672657"/>
                    <a:pt x="0" y="2627487"/>
                  </a:cubicBezTo>
                  <a:lnTo>
                    <a:pt x="0" y="81789"/>
                  </a:lnTo>
                  <a:cubicBezTo>
                    <a:pt x="0" y="36618"/>
                    <a:pt x="36618" y="0"/>
                    <a:pt x="81789" y="0"/>
                  </a:cubicBezTo>
                  <a:close/>
                </a:path>
              </a:pathLst>
            </a:custGeom>
            <a:solidFill>
              <a:srgbClr val="003A5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B271B1D5-7D77-56E3-9B2D-C98BA07B3BB0}"/>
                </a:ext>
              </a:extLst>
            </p:cNvPr>
            <p:cNvSpPr txBox="1"/>
            <p:nvPr/>
          </p:nvSpPr>
          <p:spPr>
            <a:xfrm>
              <a:off x="0" y="-38100"/>
              <a:ext cx="1271448" cy="2747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9">
            <a:extLst>
              <a:ext uri="{FF2B5EF4-FFF2-40B4-BE49-F238E27FC236}">
                <a16:creationId xmlns:a16="http://schemas.microsoft.com/office/drawing/2014/main" id="{A70B87E0-0527-7807-EA25-CBE599E18CE0}"/>
              </a:ext>
            </a:extLst>
          </p:cNvPr>
          <p:cNvGrpSpPr/>
          <p:nvPr userDrawn="1"/>
        </p:nvGrpSpPr>
        <p:grpSpPr>
          <a:xfrm>
            <a:off x="2859953" y="2804865"/>
            <a:ext cx="3511616" cy="222047"/>
            <a:chOff x="0" y="0"/>
            <a:chExt cx="924870" cy="58482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DB43460-8352-5702-243F-83299BD877CC}"/>
                </a:ext>
              </a:extLst>
            </p:cNvPr>
            <p:cNvSpPr/>
            <p:nvPr/>
          </p:nvSpPr>
          <p:spPr>
            <a:xfrm>
              <a:off x="0" y="0"/>
              <a:ext cx="924870" cy="58482"/>
            </a:xfrm>
            <a:custGeom>
              <a:avLst/>
              <a:gdLst/>
              <a:ahLst/>
              <a:cxnLst/>
              <a:rect l="l" t="t" r="r" b="b"/>
              <a:pathLst>
                <a:path w="924870" h="58482">
                  <a:moveTo>
                    <a:pt x="0" y="0"/>
                  </a:moveTo>
                  <a:lnTo>
                    <a:pt x="924870" y="0"/>
                  </a:lnTo>
                  <a:lnTo>
                    <a:pt x="924870" y="58482"/>
                  </a:lnTo>
                  <a:lnTo>
                    <a:pt x="0" y="58482"/>
                  </a:lnTo>
                  <a:close/>
                </a:path>
              </a:pathLst>
            </a:custGeom>
            <a:solidFill>
              <a:srgbClr val="FF5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2BED3DEB-5DD3-E4E0-FDFD-C0DDA41BAC1D}"/>
                </a:ext>
              </a:extLst>
            </p:cNvPr>
            <p:cNvSpPr txBox="1"/>
            <p:nvPr/>
          </p:nvSpPr>
          <p:spPr>
            <a:xfrm>
              <a:off x="0" y="-28575"/>
              <a:ext cx="924870" cy="87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3"/>
                </a:lnSpc>
              </a:pPr>
              <a:endParaRPr/>
            </a:p>
          </p:txBody>
        </p:sp>
      </p:grpSp>
      <p:grpSp>
        <p:nvGrpSpPr>
          <p:cNvPr id="26" name="Group 12">
            <a:extLst>
              <a:ext uri="{FF2B5EF4-FFF2-40B4-BE49-F238E27FC236}">
                <a16:creationId xmlns:a16="http://schemas.microsoft.com/office/drawing/2014/main" id="{0A758B3A-4D1D-BFEE-0569-639EEF8C1C4C}"/>
              </a:ext>
            </a:extLst>
          </p:cNvPr>
          <p:cNvGrpSpPr/>
          <p:nvPr userDrawn="1"/>
        </p:nvGrpSpPr>
        <p:grpSpPr>
          <a:xfrm>
            <a:off x="7949240" y="2804865"/>
            <a:ext cx="3511616" cy="222047"/>
            <a:chOff x="0" y="0"/>
            <a:chExt cx="924870" cy="58482"/>
          </a:xfrm>
        </p:grpSpPr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BD99914C-E85E-DDF2-661D-B4DCD31116DD}"/>
                </a:ext>
              </a:extLst>
            </p:cNvPr>
            <p:cNvSpPr/>
            <p:nvPr/>
          </p:nvSpPr>
          <p:spPr>
            <a:xfrm>
              <a:off x="0" y="0"/>
              <a:ext cx="924870" cy="58482"/>
            </a:xfrm>
            <a:custGeom>
              <a:avLst/>
              <a:gdLst/>
              <a:ahLst/>
              <a:cxnLst/>
              <a:rect l="l" t="t" r="r" b="b"/>
              <a:pathLst>
                <a:path w="924870" h="58482">
                  <a:moveTo>
                    <a:pt x="0" y="0"/>
                  </a:moveTo>
                  <a:lnTo>
                    <a:pt x="924870" y="0"/>
                  </a:lnTo>
                  <a:lnTo>
                    <a:pt x="924870" y="58482"/>
                  </a:lnTo>
                  <a:lnTo>
                    <a:pt x="0" y="58482"/>
                  </a:lnTo>
                  <a:close/>
                </a:path>
              </a:pathLst>
            </a:custGeom>
            <a:solidFill>
              <a:srgbClr val="005CB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14">
              <a:extLst>
                <a:ext uri="{FF2B5EF4-FFF2-40B4-BE49-F238E27FC236}">
                  <a16:creationId xmlns:a16="http://schemas.microsoft.com/office/drawing/2014/main" id="{7F777C66-AC7B-B1B3-8A19-9E45E7B99227}"/>
                </a:ext>
              </a:extLst>
            </p:cNvPr>
            <p:cNvSpPr txBox="1"/>
            <p:nvPr/>
          </p:nvSpPr>
          <p:spPr>
            <a:xfrm>
              <a:off x="0" y="-28575"/>
              <a:ext cx="924870" cy="87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3"/>
                </a:lnSpc>
              </a:pPr>
              <a:endParaRPr/>
            </a:p>
          </p:txBody>
        </p:sp>
      </p:grpSp>
      <p:grpSp>
        <p:nvGrpSpPr>
          <p:cNvPr id="29" name="Group 15">
            <a:extLst>
              <a:ext uri="{FF2B5EF4-FFF2-40B4-BE49-F238E27FC236}">
                <a16:creationId xmlns:a16="http://schemas.microsoft.com/office/drawing/2014/main" id="{86A11554-E706-20D9-E8B4-286933156A76}"/>
              </a:ext>
            </a:extLst>
          </p:cNvPr>
          <p:cNvGrpSpPr/>
          <p:nvPr userDrawn="1"/>
        </p:nvGrpSpPr>
        <p:grpSpPr>
          <a:xfrm>
            <a:off x="12834692" y="2804865"/>
            <a:ext cx="3511616" cy="222047"/>
            <a:chOff x="0" y="0"/>
            <a:chExt cx="924870" cy="58482"/>
          </a:xfrm>
        </p:grpSpPr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574C648E-9897-FFE6-6F19-B4E2311E422D}"/>
                </a:ext>
              </a:extLst>
            </p:cNvPr>
            <p:cNvSpPr/>
            <p:nvPr/>
          </p:nvSpPr>
          <p:spPr>
            <a:xfrm>
              <a:off x="0" y="0"/>
              <a:ext cx="924870" cy="58482"/>
            </a:xfrm>
            <a:custGeom>
              <a:avLst/>
              <a:gdLst/>
              <a:ahLst/>
              <a:cxnLst/>
              <a:rect l="l" t="t" r="r" b="b"/>
              <a:pathLst>
                <a:path w="924870" h="58482">
                  <a:moveTo>
                    <a:pt x="0" y="0"/>
                  </a:moveTo>
                  <a:lnTo>
                    <a:pt x="924870" y="0"/>
                  </a:lnTo>
                  <a:lnTo>
                    <a:pt x="924870" y="58482"/>
                  </a:lnTo>
                  <a:lnTo>
                    <a:pt x="0" y="58482"/>
                  </a:lnTo>
                  <a:close/>
                </a:path>
              </a:pathLst>
            </a:custGeom>
            <a:solidFill>
              <a:srgbClr val="72228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17">
              <a:extLst>
                <a:ext uri="{FF2B5EF4-FFF2-40B4-BE49-F238E27FC236}">
                  <a16:creationId xmlns:a16="http://schemas.microsoft.com/office/drawing/2014/main" id="{F6DF90C0-8BB0-D234-51F0-193640191EE3}"/>
                </a:ext>
              </a:extLst>
            </p:cNvPr>
            <p:cNvSpPr txBox="1"/>
            <p:nvPr/>
          </p:nvSpPr>
          <p:spPr>
            <a:xfrm>
              <a:off x="0" y="-28575"/>
              <a:ext cx="924870" cy="87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3"/>
                </a:lnSpc>
              </a:pPr>
              <a:endParaRPr/>
            </a:p>
          </p:txBody>
        </p:sp>
      </p:grpSp>
      <p:sp>
        <p:nvSpPr>
          <p:cNvPr id="38" name="Freeform 8">
            <a:extLst>
              <a:ext uri="{FF2B5EF4-FFF2-40B4-BE49-F238E27FC236}">
                <a16:creationId xmlns:a16="http://schemas.microsoft.com/office/drawing/2014/main" id="{A8669AA0-FB23-8425-4BCA-504F3B96AF5B}"/>
              </a:ext>
            </a:extLst>
          </p:cNvPr>
          <p:cNvSpPr/>
          <p:nvPr userDrawn="1"/>
        </p:nvSpPr>
        <p:spPr>
          <a:xfrm>
            <a:off x="16692006" y="9453675"/>
            <a:ext cx="1167771" cy="462243"/>
          </a:xfrm>
          <a:custGeom>
            <a:avLst/>
            <a:gdLst/>
            <a:ahLst/>
            <a:cxnLst/>
            <a:rect l="l" t="t" r="r" b="b"/>
            <a:pathLst>
              <a:path w="1167771" h="462243">
                <a:moveTo>
                  <a:pt x="0" y="0"/>
                </a:moveTo>
                <a:lnTo>
                  <a:pt x="1167771" y="0"/>
                </a:lnTo>
                <a:lnTo>
                  <a:pt x="1167771" y="462243"/>
                </a:lnTo>
                <a:lnTo>
                  <a:pt x="0" y="462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4C2DB0-254F-B680-416E-D69826787C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8182" y="3208008"/>
            <a:ext cx="4827529" cy="839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FF5F00"/>
                </a:solidFill>
                <a:latin typeface="Montserrat Bold" panose="000008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F6DE92D-6285-F4D8-E8DC-F629F51314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9241" y="3239759"/>
            <a:ext cx="4623760" cy="743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005CB9"/>
                </a:solidFill>
                <a:latin typeface="Montserrat Bold" panose="000008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F15F6BD-46FA-9396-AE69-798DAE4453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56531" y="3256345"/>
            <a:ext cx="4623760" cy="743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722282"/>
                </a:solidFill>
                <a:latin typeface="Montserrat Bold" panose="000008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EFB9C8-7F40-0B40-BB40-19E9739854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8182" y="610149"/>
            <a:ext cx="15021595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cap="all" baseline="0">
                <a:solidFill>
                  <a:srgbClr val="003A5D"/>
                </a:solidFill>
                <a:latin typeface="Montserrat Bold" panose="000008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slide 3 column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88402C-51E8-D5AB-7F7A-6F543DF76E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834692" y="4228890"/>
            <a:ext cx="2514600" cy="212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9135E1B-AC78-8DB9-A9A9-DE7B83877D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1382" y="4239038"/>
            <a:ext cx="2514600" cy="212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EB551C0-8C3E-C359-1C5A-DF37849561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06717" y="4228889"/>
            <a:ext cx="2514600" cy="212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F59C234-18F2-DC0A-3E57-3BC9D220C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48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3123651D-C3B6-680A-F452-E3586B536C53}"/>
              </a:ext>
            </a:extLst>
          </p:cNvPr>
          <p:cNvSpPr/>
          <p:nvPr userDrawn="1"/>
        </p:nvSpPr>
        <p:spPr>
          <a:xfrm>
            <a:off x="5339583" y="1511094"/>
            <a:ext cx="7608835" cy="2969559"/>
          </a:xfrm>
          <a:custGeom>
            <a:avLst/>
            <a:gdLst/>
            <a:ahLst/>
            <a:cxnLst/>
            <a:rect l="l" t="t" r="r" b="b"/>
            <a:pathLst>
              <a:path w="7608835" h="2969559">
                <a:moveTo>
                  <a:pt x="0" y="0"/>
                </a:moveTo>
                <a:lnTo>
                  <a:pt x="7608834" y="0"/>
                </a:lnTo>
                <a:lnTo>
                  <a:pt x="7608834" y="2969559"/>
                </a:lnTo>
                <a:lnTo>
                  <a:pt x="0" y="2969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C3B527-3DD0-6DE5-E63D-95D1CA88F5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3923" y="5115832"/>
            <a:ext cx="10580153" cy="2460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0"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3" name="Picture 2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34DDA779-2F60-4E99-D0E3-E74AB8A0AB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7785306"/>
            <a:ext cx="498763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7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ment Break Slide"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83FD04B7-8554-A318-FE47-326C8B84EA8F}"/>
              </a:ext>
            </a:extLst>
          </p:cNvPr>
          <p:cNvSpPr/>
          <p:nvPr userDrawn="1"/>
        </p:nvSpPr>
        <p:spPr>
          <a:xfrm>
            <a:off x="15156638" y="0"/>
            <a:ext cx="3131362" cy="2190750"/>
          </a:xfrm>
          <a:prstGeom prst="rect">
            <a:avLst/>
          </a:prstGeom>
          <a:solidFill>
            <a:srgbClr val="FF5F00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C3062463-4D8C-B72D-A781-E98AC6A7C77B}"/>
              </a:ext>
            </a:extLst>
          </p:cNvPr>
          <p:cNvSpPr/>
          <p:nvPr userDrawn="1"/>
        </p:nvSpPr>
        <p:spPr>
          <a:xfrm>
            <a:off x="15640215" y="650189"/>
            <a:ext cx="2183930" cy="890371"/>
          </a:xfrm>
          <a:custGeom>
            <a:avLst/>
            <a:gdLst/>
            <a:ahLst/>
            <a:cxnLst/>
            <a:rect l="l" t="t" r="r" b="b"/>
            <a:pathLst>
              <a:path w="2183930" h="890371">
                <a:moveTo>
                  <a:pt x="0" y="0"/>
                </a:moveTo>
                <a:lnTo>
                  <a:pt x="2183930" y="0"/>
                </a:lnTo>
                <a:lnTo>
                  <a:pt x="2183930" y="890372"/>
                </a:lnTo>
                <a:lnTo>
                  <a:pt x="0" y="890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2D44A-CC0E-5913-4811-ABAC61F97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3924300"/>
            <a:ext cx="7391400" cy="259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cap="all" baseline="0">
                <a:solidFill>
                  <a:schemeClr val="bg1"/>
                </a:solidFill>
                <a:latin typeface="Montserrat Bold" panose="000008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A2494288-31A1-49B5-F8A9-968495E273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273" y="9300708"/>
            <a:ext cx="1619727" cy="6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F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5A80-A7CD-736A-2FBA-A72AF19AB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0" y="3933825"/>
            <a:ext cx="9982200" cy="1209675"/>
          </a:xfrm>
          <a:prstGeom prst="rect">
            <a:avLst/>
          </a:prstGeom>
        </p:spPr>
        <p:txBody>
          <a:bodyPr anchor="b"/>
          <a:lstStyle>
            <a:lvl1pPr>
              <a:defRPr sz="8500" cap="all" baseline="0"/>
            </a:lvl1pPr>
          </a:lstStyle>
          <a:p>
            <a:r>
              <a:rPr lang="en-US" dirty="0"/>
              <a:t>WELCOME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0E09F-472E-B0F8-63C0-4BF9020E5D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52447" y="5448300"/>
            <a:ext cx="4495800" cy="547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Montserrat Bold" panose="00000800000000000000" pitchFamily="2" charset="0"/>
                <a:cs typeface="Montserrat Classic Bold" panose="020B060402020202020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We’re here to help!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22587-5F4E-B170-C8DE-2F1E7435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15900" y="7810500"/>
            <a:ext cx="4114800" cy="5476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2" charset="0"/>
                <a:cs typeface="Montserrat Classic" panose="020B0604020202020204" charset="0"/>
              </a:defRPr>
            </a:lvl1pPr>
          </a:lstStyle>
          <a:p>
            <a:fld id="{AF35B94E-55E4-4B5B-8E89-3B26377DA2DD}" type="datetime1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1636CD-E22A-E243-6E8C-FEC5747B754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915900" y="7048500"/>
            <a:ext cx="4495800" cy="547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Montserrat Bold" panose="00000800000000000000" pitchFamily="2" charset="0"/>
                <a:cs typeface="Montserrat Classic Bold" panose="020B060402020202020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John Doe, Director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3FDDF986-DC60-4D12-6FAF-B0B34931CDB0}"/>
              </a:ext>
            </a:extLst>
          </p:cNvPr>
          <p:cNvSpPr/>
          <p:nvPr userDrawn="1"/>
        </p:nvSpPr>
        <p:spPr>
          <a:xfrm>
            <a:off x="775952" y="2788090"/>
            <a:ext cx="2355410" cy="2355410"/>
          </a:xfrm>
          <a:custGeom>
            <a:avLst/>
            <a:gdLst/>
            <a:ahLst/>
            <a:cxnLst/>
            <a:rect l="l" t="t" r="r" b="b"/>
            <a:pathLst>
              <a:path w="2355410" h="2355410">
                <a:moveTo>
                  <a:pt x="0" y="0"/>
                </a:moveTo>
                <a:lnTo>
                  <a:pt x="2355410" y="0"/>
                </a:lnTo>
                <a:lnTo>
                  <a:pt x="2355410" y="2355410"/>
                </a:lnTo>
                <a:lnTo>
                  <a:pt x="0" y="2355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F0DC1733-A38E-BF19-B1BE-1BAFB8F13B49}"/>
              </a:ext>
            </a:extLst>
          </p:cNvPr>
          <p:cNvSpPr/>
          <p:nvPr userDrawn="1"/>
        </p:nvSpPr>
        <p:spPr>
          <a:xfrm>
            <a:off x="3131362" y="5143500"/>
            <a:ext cx="3131362" cy="5143500"/>
          </a:xfrm>
          <a:prstGeom prst="rect">
            <a:avLst/>
          </a:prstGeom>
          <a:solidFill>
            <a:srgbClr val="72228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7D3E59BE-0B3A-9CE2-BD7F-8F73A17F98CA}"/>
              </a:ext>
            </a:extLst>
          </p:cNvPr>
          <p:cNvSpPr/>
          <p:nvPr userDrawn="1"/>
        </p:nvSpPr>
        <p:spPr>
          <a:xfrm>
            <a:off x="473716" y="2342905"/>
            <a:ext cx="2183930" cy="890371"/>
          </a:xfrm>
          <a:custGeom>
            <a:avLst/>
            <a:gdLst/>
            <a:ahLst/>
            <a:cxnLst/>
            <a:rect l="l" t="t" r="r" b="b"/>
            <a:pathLst>
              <a:path w="2183930" h="890371">
                <a:moveTo>
                  <a:pt x="0" y="0"/>
                </a:moveTo>
                <a:lnTo>
                  <a:pt x="2183930" y="0"/>
                </a:lnTo>
                <a:lnTo>
                  <a:pt x="2183930" y="890371"/>
                </a:lnTo>
                <a:lnTo>
                  <a:pt x="0" y="890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FE79BAD3-BEB6-B530-42C7-8B4DA4BAB1C6}"/>
              </a:ext>
            </a:extLst>
          </p:cNvPr>
          <p:cNvSpPr/>
          <p:nvPr userDrawn="1"/>
        </p:nvSpPr>
        <p:spPr>
          <a:xfrm>
            <a:off x="3605078" y="7524869"/>
            <a:ext cx="2183930" cy="890371"/>
          </a:xfrm>
          <a:custGeom>
            <a:avLst/>
            <a:gdLst/>
            <a:ahLst/>
            <a:cxnLst/>
            <a:rect l="l" t="t" r="r" b="b"/>
            <a:pathLst>
              <a:path w="2183930" h="890371">
                <a:moveTo>
                  <a:pt x="0" y="0"/>
                </a:moveTo>
                <a:lnTo>
                  <a:pt x="2183929" y="0"/>
                </a:lnTo>
                <a:lnTo>
                  <a:pt x="2183929" y="890371"/>
                </a:lnTo>
                <a:lnTo>
                  <a:pt x="0" y="890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927C93-ADDB-AF02-A1BA-CFFBFE53DB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24200" y="0"/>
            <a:ext cx="313055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487A1D2-CC5A-D0A1-7C47-F907465F65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143500"/>
            <a:ext cx="3132138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6E7F205F-45D4-5298-918E-7F0345DE63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8955971"/>
            <a:ext cx="2348688" cy="93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0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olid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2B6A-4624-A321-C1FC-771659768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571500"/>
            <a:ext cx="16306800" cy="1989137"/>
          </a:xfrm>
          <a:prstGeom prst="rect">
            <a:avLst/>
          </a:prstGeom>
        </p:spPr>
        <p:txBody>
          <a:bodyPr/>
          <a:lstStyle>
            <a:lvl1pPr>
              <a:defRPr sz="8000" cap="all" baseline="0"/>
            </a:lvl1pPr>
          </a:lstStyle>
          <a:p>
            <a:r>
              <a:rPr lang="en-US" dirty="0"/>
              <a:t>Slide with bullet text </a:t>
            </a:r>
          </a:p>
        </p:txBody>
      </p:sp>
      <p:sp>
        <p:nvSpPr>
          <p:cNvPr id="8" name="AutoShape 43">
            <a:extLst>
              <a:ext uri="{FF2B5EF4-FFF2-40B4-BE49-F238E27FC236}">
                <a16:creationId xmlns:a16="http://schemas.microsoft.com/office/drawing/2014/main" id="{B7E01B78-982F-6522-6423-7E77F69630A2}"/>
              </a:ext>
            </a:extLst>
          </p:cNvPr>
          <p:cNvSpPr/>
          <p:nvPr userDrawn="1"/>
        </p:nvSpPr>
        <p:spPr>
          <a:xfrm rot="5048">
            <a:off x="1028761" y="1877233"/>
            <a:ext cx="16216252" cy="0"/>
          </a:xfrm>
          <a:prstGeom prst="line">
            <a:avLst/>
          </a:prstGeom>
          <a:ln w="952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F5857-4ABF-1892-DC89-A8B8F7751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3238500"/>
            <a:ext cx="10096500" cy="9144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40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40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4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4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28D546A-2EF5-AB8F-13FB-35956A3ED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99CE4208-87FE-AC5B-3DA6-C7EA1FC8D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0" y="9333317"/>
            <a:ext cx="1619727" cy="6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0339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olid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2B6A-4624-A321-C1FC-771659768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495300"/>
            <a:ext cx="14173200" cy="1246203"/>
          </a:xfrm>
          <a:prstGeom prst="rect">
            <a:avLst/>
          </a:prstGeom>
        </p:spPr>
        <p:txBody>
          <a:bodyPr/>
          <a:lstStyle>
            <a:lvl1pPr>
              <a:defRPr sz="8000" cap="all" baseline="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Slide with bullet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1208FA-DCE3-9C6E-470E-F7568BA73536}"/>
              </a:ext>
            </a:extLst>
          </p:cNvPr>
          <p:cNvGrpSpPr/>
          <p:nvPr userDrawn="1"/>
        </p:nvGrpSpPr>
        <p:grpSpPr>
          <a:xfrm>
            <a:off x="-457200" y="219"/>
            <a:ext cx="4115111" cy="10286781"/>
            <a:chOff x="0" y="0"/>
            <a:chExt cx="1271448" cy="2709276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AB9E108D-86E5-9BC5-4F58-CD6ADA7FCDF4}"/>
                </a:ext>
              </a:extLst>
            </p:cNvPr>
            <p:cNvSpPr/>
            <p:nvPr/>
          </p:nvSpPr>
          <p:spPr>
            <a:xfrm>
              <a:off x="0" y="0"/>
              <a:ext cx="1271448" cy="2709276"/>
            </a:xfrm>
            <a:custGeom>
              <a:avLst/>
              <a:gdLst/>
              <a:ahLst/>
              <a:cxnLst/>
              <a:rect l="l" t="t" r="r" b="b"/>
              <a:pathLst>
                <a:path w="1271448" h="2709276">
                  <a:moveTo>
                    <a:pt x="81789" y="0"/>
                  </a:moveTo>
                  <a:lnTo>
                    <a:pt x="1189659" y="0"/>
                  </a:lnTo>
                  <a:cubicBezTo>
                    <a:pt x="1234830" y="0"/>
                    <a:pt x="1271448" y="36618"/>
                    <a:pt x="1271448" y="81789"/>
                  </a:cubicBezTo>
                  <a:lnTo>
                    <a:pt x="1271448" y="2627487"/>
                  </a:lnTo>
                  <a:cubicBezTo>
                    <a:pt x="1271448" y="2672657"/>
                    <a:pt x="1234830" y="2709276"/>
                    <a:pt x="1189659" y="2709276"/>
                  </a:cubicBezTo>
                  <a:lnTo>
                    <a:pt x="81789" y="2709276"/>
                  </a:lnTo>
                  <a:cubicBezTo>
                    <a:pt x="36618" y="2709276"/>
                    <a:pt x="0" y="2672657"/>
                    <a:pt x="0" y="2627487"/>
                  </a:cubicBezTo>
                  <a:lnTo>
                    <a:pt x="0" y="81789"/>
                  </a:lnTo>
                  <a:cubicBezTo>
                    <a:pt x="0" y="36618"/>
                    <a:pt x="36618" y="0"/>
                    <a:pt x="81789" y="0"/>
                  </a:cubicBezTo>
                  <a:close/>
                </a:path>
              </a:pathLst>
            </a:custGeom>
            <a:solidFill>
              <a:srgbClr val="005CB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2A7539-D20D-8482-51EC-259C3871AC37}"/>
                </a:ext>
              </a:extLst>
            </p:cNvPr>
            <p:cNvSpPr txBox="1"/>
            <p:nvPr/>
          </p:nvSpPr>
          <p:spPr>
            <a:xfrm>
              <a:off x="0" y="-38100"/>
              <a:ext cx="1271448" cy="2747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6B478856-35CC-578B-499B-15BD2845745C}"/>
              </a:ext>
            </a:extLst>
          </p:cNvPr>
          <p:cNvSpPr/>
          <p:nvPr userDrawn="1"/>
        </p:nvSpPr>
        <p:spPr>
          <a:xfrm>
            <a:off x="16692006" y="9453675"/>
            <a:ext cx="1167771" cy="462243"/>
          </a:xfrm>
          <a:custGeom>
            <a:avLst/>
            <a:gdLst/>
            <a:ahLst/>
            <a:cxnLst/>
            <a:rect l="l" t="t" r="r" b="b"/>
            <a:pathLst>
              <a:path w="1167771" h="462243">
                <a:moveTo>
                  <a:pt x="0" y="0"/>
                </a:moveTo>
                <a:lnTo>
                  <a:pt x="1167771" y="0"/>
                </a:lnTo>
                <a:lnTo>
                  <a:pt x="1167771" y="462243"/>
                </a:lnTo>
                <a:lnTo>
                  <a:pt x="0" y="462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CC08AC-EC99-F14E-F6CD-A72488DC9C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476500"/>
            <a:ext cx="6858000" cy="3581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CB9"/>
                </a:solidFill>
                <a:latin typeface="Montserrat Medium" panose="00000600000000000000" pitchFamily="2" charset="0"/>
              </a:defRPr>
            </a:lvl1pPr>
            <a:lvl2pPr>
              <a:defRPr>
                <a:solidFill>
                  <a:srgbClr val="005CB9"/>
                </a:solidFill>
                <a:latin typeface="Montserrat Medium" panose="00000600000000000000" pitchFamily="2" charset="0"/>
              </a:defRPr>
            </a:lvl2pPr>
            <a:lvl3pPr>
              <a:defRPr>
                <a:solidFill>
                  <a:srgbClr val="005CB9"/>
                </a:solidFill>
                <a:latin typeface="Montserrat Medium" panose="00000600000000000000" pitchFamily="2" charset="0"/>
              </a:defRPr>
            </a:lvl3pPr>
            <a:lvl4pPr>
              <a:defRPr>
                <a:solidFill>
                  <a:srgbClr val="005CB9"/>
                </a:solidFill>
                <a:latin typeface="Montserrat Medium" panose="00000600000000000000" pitchFamily="2" charset="0"/>
              </a:defRPr>
            </a:lvl4pPr>
            <a:lvl5pPr>
              <a:defRPr>
                <a:solidFill>
                  <a:srgbClr val="005CB9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AB0794D-C786-D988-CD04-2C38084CB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350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Text Slide Lit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834F2C5-A596-ACE9-F1B1-A567E04A77B9}"/>
              </a:ext>
            </a:extLst>
          </p:cNvPr>
          <p:cNvGrpSpPr/>
          <p:nvPr userDrawn="1"/>
        </p:nvGrpSpPr>
        <p:grpSpPr>
          <a:xfrm>
            <a:off x="-3075350" y="0"/>
            <a:ext cx="4827529" cy="10286781"/>
            <a:chOff x="0" y="0"/>
            <a:chExt cx="1271448" cy="2709276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23A1147-3E9D-CD18-807E-FDE0CE87709C}"/>
                </a:ext>
              </a:extLst>
            </p:cNvPr>
            <p:cNvSpPr/>
            <p:nvPr/>
          </p:nvSpPr>
          <p:spPr>
            <a:xfrm>
              <a:off x="0" y="0"/>
              <a:ext cx="1271448" cy="2709276"/>
            </a:xfrm>
            <a:custGeom>
              <a:avLst/>
              <a:gdLst/>
              <a:ahLst/>
              <a:cxnLst/>
              <a:rect l="l" t="t" r="r" b="b"/>
              <a:pathLst>
                <a:path w="1271448" h="2709276">
                  <a:moveTo>
                    <a:pt x="81789" y="0"/>
                  </a:moveTo>
                  <a:lnTo>
                    <a:pt x="1189659" y="0"/>
                  </a:lnTo>
                  <a:cubicBezTo>
                    <a:pt x="1234830" y="0"/>
                    <a:pt x="1271448" y="36618"/>
                    <a:pt x="1271448" y="81789"/>
                  </a:cubicBezTo>
                  <a:lnTo>
                    <a:pt x="1271448" y="2627487"/>
                  </a:lnTo>
                  <a:cubicBezTo>
                    <a:pt x="1271448" y="2672657"/>
                    <a:pt x="1234830" y="2709276"/>
                    <a:pt x="1189659" y="2709276"/>
                  </a:cubicBezTo>
                  <a:lnTo>
                    <a:pt x="81789" y="2709276"/>
                  </a:lnTo>
                  <a:cubicBezTo>
                    <a:pt x="36618" y="2709276"/>
                    <a:pt x="0" y="2672657"/>
                    <a:pt x="0" y="2627487"/>
                  </a:cubicBezTo>
                  <a:lnTo>
                    <a:pt x="0" y="81789"/>
                  </a:lnTo>
                  <a:cubicBezTo>
                    <a:pt x="0" y="36618"/>
                    <a:pt x="36618" y="0"/>
                    <a:pt x="81789" y="0"/>
                  </a:cubicBezTo>
                  <a:close/>
                </a:path>
              </a:pathLst>
            </a:custGeom>
            <a:solidFill>
              <a:srgbClr val="005CB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B271B1D5-7D77-56E3-9B2D-C98BA07B3BB0}"/>
                </a:ext>
              </a:extLst>
            </p:cNvPr>
            <p:cNvSpPr txBox="1"/>
            <p:nvPr/>
          </p:nvSpPr>
          <p:spPr>
            <a:xfrm>
              <a:off x="0" y="-38100"/>
              <a:ext cx="1271448" cy="2747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9">
            <a:extLst>
              <a:ext uri="{FF2B5EF4-FFF2-40B4-BE49-F238E27FC236}">
                <a16:creationId xmlns:a16="http://schemas.microsoft.com/office/drawing/2014/main" id="{A70B87E0-0527-7807-EA25-CBE599E18CE0}"/>
              </a:ext>
            </a:extLst>
          </p:cNvPr>
          <p:cNvGrpSpPr/>
          <p:nvPr userDrawn="1"/>
        </p:nvGrpSpPr>
        <p:grpSpPr>
          <a:xfrm>
            <a:off x="2859953" y="2804865"/>
            <a:ext cx="3511616" cy="222047"/>
            <a:chOff x="0" y="0"/>
            <a:chExt cx="924870" cy="58482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DB43460-8352-5702-243F-83299BD877CC}"/>
                </a:ext>
              </a:extLst>
            </p:cNvPr>
            <p:cNvSpPr/>
            <p:nvPr/>
          </p:nvSpPr>
          <p:spPr>
            <a:xfrm>
              <a:off x="0" y="0"/>
              <a:ext cx="924870" cy="58482"/>
            </a:xfrm>
            <a:custGeom>
              <a:avLst/>
              <a:gdLst/>
              <a:ahLst/>
              <a:cxnLst/>
              <a:rect l="l" t="t" r="r" b="b"/>
              <a:pathLst>
                <a:path w="924870" h="58482">
                  <a:moveTo>
                    <a:pt x="0" y="0"/>
                  </a:moveTo>
                  <a:lnTo>
                    <a:pt x="924870" y="0"/>
                  </a:lnTo>
                  <a:lnTo>
                    <a:pt x="924870" y="58482"/>
                  </a:lnTo>
                  <a:lnTo>
                    <a:pt x="0" y="58482"/>
                  </a:lnTo>
                  <a:close/>
                </a:path>
              </a:pathLst>
            </a:custGeom>
            <a:solidFill>
              <a:srgbClr val="FF5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2BED3DEB-5DD3-E4E0-FDFD-C0DDA41BAC1D}"/>
                </a:ext>
              </a:extLst>
            </p:cNvPr>
            <p:cNvSpPr txBox="1"/>
            <p:nvPr/>
          </p:nvSpPr>
          <p:spPr>
            <a:xfrm>
              <a:off x="0" y="-28575"/>
              <a:ext cx="924870" cy="87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3"/>
                </a:lnSpc>
              </a:pPr>
              <a:endParaRPr/>
            </a:p>
          </p:txBody>
        </p:sp>
      </p:grpSp>
      <p:grpSp>
        <p:nvGrpSpPr>
          <p:cNvPr id="26" name="Group 12">
            <a:extLst>
              <a:ext uri="{FF2B5EF4-FFF2-40B4-BE49-F238E27FC236}">
                <a16:creationId xmlns:a16="http://schemas.microsoft.com/office/drawing/2014/main" id="{0A758B3A-4D1D-BFEE-0569-639EEF8C1C4C}"/>
              </a:ext>
            </a:extLst>
          </p:cNvPr>
          <p:cNvGrpSpPr/>
          <p:nvPr userDrawn="1"/>
        </p:nvGrpSpPr>
        <p:grpSpPr>
          <a:xfrm>
            <a:off x="7949240" y="2804865"/>
            <a:ext cx="3511616" cy="222047"/>
            <a:chOff x="0" y="0"/>
            <a:chExt cx="924870" cy="58482"/>
          </a:xfrm>
        </p:grpSpPr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BD99914C-E85E-DDF2-661D-B4DCD31116DD}"/>
                </a:ext>
              </a:extLst>
            </p:cNvPr>
            <p:cNvSpPr/>
            <p:nvPr/>
          </p:nvSpPr>
          <p:spPr>
            <a:xfrm>
              <a:off x="0" y="0"/>
              <a:ext cx="924870" cy="58482"/>
            </a:xfrm>
            <a:custGeom>
              <a:avLst/>
              <a:gdLst/>
              <a:ahLst/>
              <a:cxnLst/>
              <a:rect l="l" t="t" r="r" b="b"/>
              <a:pathLst>
                <a:path w="924870" h="58482">
                  <a:moveTo>
                    <a:pt x="0" y="0"/>
                  </a:moveTo>
                  <a:lnTo>
                    <a:pt x="924870" y="0"/>
                  </a:lnTo>
                  <a:lnTo>
                    <a:pt x="924870" y="58482"/>
                  </a:lnTo>
                  <a:lnTo>
                    <a:pt x="0" y="58482"/>
                  </a:lnTo>
                  <a:close/>
                </a:path>
              </a:pathLst>
            </a:custGeom>
            <a:solidFill>
              <a:srgbClr val="FFC8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14">
              <a:extLst>
                <a:ext uri="{FF2B5EF4-FFF2-40B4-BE49-F238E27FC236}">
                  <a16:creationId xmlns:a16="http://schemas.microsoft.com/office/drawing/2014/main" id="{7F777C66-AC7B-B1B3-8A19-9E45E7B99227}"/>
                </a:ext>
              </a:extLst>
            </p:cNvPr>
            <p:cNvSpPr txBox="1"/>
            <p:nvPr/>
          </p:nvSpPr>
          <p:spPr>
            <a:xfrm>
              <a:off x="0" y="-28575"/>
              <a:ext cx="924870" cy="87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3"/>
                </a:lnSpc>
              </a:pPr>
              <a:endParaRPr/>
            </a:p>
          </p:txBody>
        </p:sp>
      </p:grpSp>
      <p:grpSp>
        <p:nvGrpSpPr>
          <p:cNvPr id="29" name="Group 15">
            <a:extLst>
              <a:ext uri="{FF2B5EF4-FFF2-40B4-BE49-F238E27FC236}">
                <a16:creationId xmlns:a16="http://schemas.microsoft.com/office/drawing/2014/main" id="{86A11554-E706-20D9-E8B4-286933156A76}"/>
              </a:ext>
            </a:extLst>
          </p:cNvPr>
          <p:cNvGrpSpPr/>
          <p:nvPr userDrawn="1"/>
        </p:nvGrpSpPr>
        <p:grpSpPr>
          <a:xfrm>
            <a:off x="12834692" y="2804865"/>
            <a:ext cx="3511616" cy="222047"/>
            <a:chOff x="0" y="0"/>
            <a:chExt cx="924870" cy="58482"/>
          </a:xfrm>
        </p:grpSpPr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574C648E-9897-FFE6-6F19-B4E2311E422D}"/>
                </a:ext>
              </a:extLst>
            </p:cNvPr>
            <p:cNvSpPr/>
            <p:nvPr/>
          </p:nvSpPr>
          <p:spPr>
            <a:xfrm>
              <a:off x="0" y="0"/>
              <a:ext cx="924870" cy="58482"/>
            </a:xfrm>
            <a:custGeom>
              <a:avLst/>
              <a:gdLst/>
              <a:ahLst/>
              <a:cxnLst/>
              <a:rect l="l" t="t" r="r" b="b"/>
              <a:pathLst>
                <a:path w="924870" h="58482">
                  <a:moveTo>
                    <a:pt x="0" y="0"/>
                  </a:moveTo>
                  <a:lnTo>
                    <a:pt x="924870" y="0"/>
                  </a:lnTo>
                  <a:lnTo>
                    <a:pt x="924870" y="58482"/>
                  </a:lnTo>
                  <a:lnTo>
                    <a:pt x="0" y="58482"/>
                  </a:lnTo>
                  <a:close/>
                </a:path>
              </a:pathLst>
            </a:custGeom>
            <a:solidFill>
              <a:srgbClr val="72228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17">
              <a:extLst>
                <a:ext uri="{FF2B5EF4-FFF2-40B4-BE49-F238E27FC236}">
                  <a16:creationId xmlns:a16="http://schemas.microsoft.com/office/drawing/2014/main" id="{F6DF90C0-8BB0-D234-51F0-193640191EE3}"/>
                </a:ext>
              </a:extLst>
            </p:cNvPr>
            <p:cNvSpPr txBox="1"/>
            <p:nvPr/>
          </p:nvSpPr>
          <p:spPr>
            <a:xfrm>
              <a:off x="0" y="-28575"/>
              <a:ext cx="924870" cy="87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3"/>
                </a:lnSpc>
              </a:pPr>
              <a:endParaRPr/>
            </a:p>
          </p:txBody>
        </p:sp>
      </p:grpSp>
      <p:sp>
        <p:nvSpPr>
          <p:cNvPr id="38" name="Freeform 8">
            <a:extLst>
              <a:ext uri="{FF2B5EF4-FFF2-40B4-BE49-F238E27FC236}">
                <a16:creationId xmlns:a16="http://schemas.microsoft.com/office/drawing/2014/main" id="{A8669AA0-FB23-8425-4BCA-504F3B96AF5B}"/>
              </a:ext>
            </a:extLst>
          </p:cNvPr>
          <p:cNvSpPr/>
          <p:nvPr userDrawn="1"/>
        </p:nvSpPr>
        <p:spPr>
          <a:xfrm>
            <a:off x="16692006" y="9453675"/>
            <a:ext cx="1167771" cy="462243"/>
          </a:xfrm>
          <a:custGeom>
            <a:avLst/>
            <a:gdLst/>
            <a:ahLst/>
            <a:cxnLst/>
            <a:rect l="l" t="t" r="r" b="b"/>
            <a:pathLst>
              <a:path w="1167771" h="462243">
                <a:moveTo>
                  <a:pt x="0" y="0"/>
                </a:moveTo>
                <a:lnTo>
                  <a:pt x="1167771" y="0"/>
                </a:lnTo>
                <a:lnTo>
                  <a:pt x="1167771" y="462243"/>
                </a:lnTo>
                <a:lnTo>
                  <a:pt x="0" y="462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4C2DB0-254F-B680-416E-D69826787C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8182" y="3208008"/>
            <a:ext cx="4827529" cy="839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FF5F00"/>
                </a:solidFill>
                <a:latin typeface="Montserrat Bold" panose="000008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F6DE92D-6285-F4D8-E8DC-F629F51314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9241" y="3239759"/>
            <a:ext cx="4623760" cy="743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FFC844"/>
                </a:solidFill>
                <a:latin typeface="Montserrat Bold" panose="000008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F15F6BD-46FA-9396-AE69-798DAE4453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56531" y="3256345"/>
            <a:ext cx="4623760" cy="743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722282"/>
                </a:solidFill>
                <a:latin typeface="Montserrat Bold" panose="00000800000000000000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EFB9C8-7F40-0B40-BB40-19E9739854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8182" y="610149"/>
            <a:ext cx="15021595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cap="all" baseline="0">
                <a:solidFill>
                  <a:srgbClr val="005CB9"/>
                </a:solidFill>
                <a:latin typeface="Montserrat Bold" panose="00000800000000000000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Content slide 3 column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88402C-51E8-D5AB-7F7A-6F543DF76E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834692" y="4228890"/>
            <a:ext cx="2514600" cy="212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9135E1B-AC78-8DB9-A9A9-DE7B83877D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1382" y="4239038"/>
            <a:ext cx="2514600" cy="212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EB551C0-8C3E-C359-1C5A-DF37849561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06717" y="4228889"/>
            <a:ext cx="2514600" cy="2124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5CB9"/>
                </a:solidFill>
                <a:latin typeface="Montserrat Medium" panose="00000600000000000000" pitchFamily="2" charset="0"/>
              </a:defRPr>
            </a:lvl1pPr>
          </a:lstStyle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consctuetur</a:t>
            </a:r>
            <a:r>
              <a:rPr lang="en-US" dirty="0"/>
              <a:t>, 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F59C234-18F2-DC0A-3E57-3BC9D220C6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1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2B6A-4624-A321-C1FC-771659768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419100"/>
            <a:ext cx="17250177" cy="1246203"/>
          </a:xfrm>
          <a:prstGeom prst="rect">
            <a:avLst/>
          </a:prstGeom>
        </p:spPr>
        <p:txBody>
          <a:bodyPr/>
          <a:lstStyle>
            <a:lvl1pPr>
              <a:defRPr sz="6000" b="1" cap="all" baseline="0">
                <a:solidFill>
                  <a:srgbClr val="005CB9"/>
                </a:solidFill>
                <a:latin typeface="Montserrat Bold" panose="00000800000000000000" pitchFamily="2" charset="0"/>
                <a:cs typeface="Montserrat Classic" panose="020B0604020202020204" charset="0"/>
              </a:defRPr>
            </a:lvl1pPr>
          </a:lstStyle>
          <a:p>
            <a:r>
              <a:rPr lang="en-US" dirty="0"/>
              <a:t>Blank slide for data and graphs 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B478856-35CC-578B-499B-15BD2845745C}"/>
              </a:ext>
            </a:extLst>
          </p:cNvPr>
          <p:cNvSpPr/>
          <p:nvPr userDrawn="1"/>
        </p:nvSpPr>
        <p:spPr>
          <a:xfrm>
            <a:off x="16692006" y="9453675"/>
            <a:ext cx="1167771" cy="462243"/>
          </a:xfrm>
          <a:custGeom>
            <a:avLst/>
            <a:gdLst/>
            <a:ahLst/>
            <a:cxnLst/>
            <a:rect l="l" t="t" r="r" b="b"/>
            <a:pathLst>
              <a:path w="1167771" h="462243">
                <a:moveTo>
                  <a:pt x="0" y="0"/>
                </a:moveTo>
                <a:lnTo>
                  <a:pt x="1167771" y="0"/>
                </a:lnTo>
                <a:lnTo>
                  <a:pt x="1167771" y="462243"/>
                </a:lnTo>
                <a:lnTo>
                  <a:pt x="0" y="462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B15E888-223F-0DB7-6BE8-18825B0F6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401800" y="9429021"/>
            <a:ext cx="16002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9DC97C2-579D-AC17-B155-31E041DDDF9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62000" y="2095500"/>
            <a:ext cx="163068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Smi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A730-2197-1BAE-74CB-0ADD56644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547688"/>
            <a:ext cx="14706600" cy="1989137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5CB9"/>
                </a:solidFill>
              </a:defRPr>
            </a:lvl1pPr>
          </a:lstStyle>
          <a:p>
            <a:r>
              <a:rPr lang="en-US" dirty="0"/>
              <a:t>BLANK SLIDE WITH SMILE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A7B242A5-D651-D3CA-BCD3-F36C7DF13237}"/>
              </a:ext>
            </a:extLst>
          </p:cNvPr>
          <p:cNvSpPr/>
          <p:nvPr userDrawn="1"/>
        </p:nvSpPr>
        <p:spPr>
          <a:xfrm rot="1942697">
            <a:off x="13621286" y="-612859"/>
            <a:ext cx="7849710" cy="3063567"/>
          </a:xfrm>
          <a:custGeom>
            <a:avLst/>
            <a:gdLst/>
            <a:ahLst/>
            <a:cxnLst/>
            <a:rect l="l" t="t" r="r" b="b"/>
            <a:pathLst>
              <a:path w="11040788" h="4308974">
                <a:moveTo>
                  <a:pt x="0" y="0"/>
                </a:moveTo>
                <a:lnTo>
                  <a:pt x="11040788" y="0"/>
                </a:lnTo>
                <a:lnTo>
                  <a:pt x="11040788" y="4308975"/>
                </a:lnTo>
                <a:lnTo>
                  <a:pt x="0" y="4308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A37C717-3367-BBBB-3FCE-97E1092BB159}"/>
              </a:ext>
            </a:extLst>
          </p:cNvPr>
          <p:cNvSpPr txBox="1">
            <a:spLocks/>
          </p:cNvSpPr>
          <p:nvPr userDrawn="1"/>
        </p:nvSpPr>
        <p:spPr>
          <a:xfrm>
            <a:off x="14401800" y="9429021"/>
            <a:ext cx="1600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A5B09679-2629-A06D-DC5A-4C22288107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9341074"/>
            <a:ext cx="1600200" cy="635635"/>
          </a:xfrm>
          <a:prstGeom prst="rect">
            <a:avLst/>
          </a:prstGeom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C85C5248-0B6D-B707-F5A2-5BE68FA3CCEE}"/>
              </a:ext>
            </a:extLst>
          </p:cNvPr>
          <p:cNvSpPr/>
          <p:nvPr userDrawn="1"/>
        </p:nvSpPr>
        <p:spPr>
          <a:xfrm>
            <a:off x="16844406" y="9606075"/>
            <a:ext cx="1167771" cy="462243"/>
          </a:xfrm>
          <a:custGeom>
            <a:avLst/>
            <a:gdLst/>
            <a:ahLst/>
            <a:cxnLst/>
            <a:rect l="l" t="t" r="r" b="b"/>
            <a:pathLst>
              <a:path w="1167771" h="462243">
                <a:moveTo>
                  <a:pt x="0" y="0"/>
                </a:moveTo>
                <a:lnTo>
                  <a:pt x="1167771" y="0"/>
                </a:lnTo>
                <a:lnTo>
                  <a:pt x="1167771" y="462243"/>
                </a:lnTo>
                <a:lnTo>
                  <a:pt x="0" y="4622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2816E-D8FD-892C-7874-6FA2814DE2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554200" y="9581421"/>
            <a:ext cx="1600200" cy="547688"/>
          </a:xfrm>
        </p:spPr>
        <p:txBody>
          <a:bodyPr/>
          <a:lstStyle>
            <a:lvl1pPr algn="ctr">
              <a:defRPr sz="1400">
                <a:solidFill>
                  <a:srgbClr val="005CB9"/>
                </a:solidFill>
              </a:defRPr>
            </a:lvl1pPr>
          </a:lstStyle>
          <a:p>
            <a:fld id="{A5E05011-D85B-4E08-AFE4-3E5AB5F233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8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879F6-8376-67E4-5491-AC198F691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22A5A9-6445-471E-B420-70884A238904}" type="datetime1">
              <a:rPr lang="en-US" smtClean="0"/>
              <a:t>6/11/2025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A7A8F-5B55-4593-874C-8FDF3E19D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E05011-D85B-4E08-AFE4-3E5AB5F23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9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0" r:id="rId3"/>
    <p:sldLayoutId id="2147483669" r:id="rId4"/>
    <p:sldLayoutId id="2147483670" r:id="rId5"/>
    <p:sldLayoutId id="2147483681" r:id="rId6"/>
    <p:sldLayoutId id="2147483704" r:id="rId7"/>
    <p:sldLayoutId id="2147483694" r:id="rId8"/>
    <p:sldLayoutId id="2147483703" r:id="rId9"/>
    <p:sldLayoutId id="2147483707" r:id="rId10"/>
    <p:sldLayoutId id="2147483708" r:id="rId11"/>
    <p:sldLayoutId id="2147483692" r:id="rId12"/>
    <p:sldLayoutId id="2147483693" r:id="rId13"/>
    <p:sldLayoutId id="2147483696" r:id="rId14"/>
    <p:sldLayoutId id="2147483682" r:id="rId15"/>
    <p:sldLayoutId id="2147483683" r:id="rId16"/>
    <p:sldLayoutId id="2147483697" r:id="rId17"/>
    <p:sldLayoutId id="2147483684" r:id="rId18"/>
    <p:sldLayoutId id="2147483700" r:id="rId19"/>
    <p:sldLayoutId id="2147483671" r:id="rId20"/>
    <p:sldLayoutId id="2147483672" r:id="rId21"/>
    <p:sldLayoutId id="2147483685" r:id="rId22"/>
    <p:sldLayoutId id="2147483706" r:id="rId23"/>
    <p:sldLayoutId id="2147483686" r:id="rId24"/>
    <p:sldLayoutId id="2147483687" r:id="rId25"/>
    <p:sldLayoutId id="2147483709" r:id="rId26"/>
    <p:sldLayoutId id="2147483676" r:id="rId27"/>
    <p:sldLayoutId id="2147483688" r:id="rId28"/>
    <p:sldLayoutId id="2147483689" r:id="rId29"/>
    <p:sldLayoutId id="2147483699" r:id="rId30"/>
    <p:sldLayoutId id="2147483674" r:id="rId31"/>
    <p:sldLayoutId id="2147483690" r:id="rId32"/>
    <p:sldLayoutId id="2147483691" r:id="rId33"/>
    <p:sldLayoutId id="2147483679" r:id="rId34"/>
    <p:sldLayoutId id="2147483695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kern="1200">
          <a:solidFill>
            <a:schemeClr val="bg1"/>
          </a:solidFill>
          <a:latin typeface="Montserrat Bold" panose="000008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.asana.com/?k=zBJkUzSOzWUmjTk69HUwtA&amp;d=8818246462194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C1A9-C291-924B-46E1-F0EB4A94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7448C-721C-6B22-39CA-5460BB7241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76C483-F282-8974-0800-10899B5DF2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C3496-4113-B5FE-8DB1-5C125DA56A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51CD63-5387-C8ED-4794-865537369A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281E26-094A-28BA-4842-2B0BD1C298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5E13BF-E212-92B4-F1CF-C42CB29374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982C1E-5A6F-DCBA-DB9C-6866C360A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1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02A0C8-3EF6-59BF-B3EE-014C9CEB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C2F32-71C0-6E9F-EEB1-CF281CEF6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70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D2981-7880-DCDB-224F-F4328D0CF7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82690F-4E1E-CBA8-D9F7-243ADA4F5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hart Placeholder 18">
            <a:extLst>
              <a:ext uri="{FF2B5EF4-FFF2-40B4-BE49-F238E27FC236}">
                <a16:creationId xmlns:a16="http://schemas.microsoft.com/office/drawing/2014/main" id="{CCE74F41-1B0C-D692-516B-DB9ADB9D3EF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11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01CA6E-30C4-01BC-FE5C-917E24F82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74287-6531-83DF-C012-717E199357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3E64B63B-B83A-9C36-7CA9-2B2731801B3F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0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889E8E-23A6-B12F-AE54-17BB1D88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6A9D22-94D9-B8D1-3FFA-257E5DD14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FCD2B7-D2CB-0C0C-7060-5EC1677D74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118140-785F-545F-F81E-F8AE7FA6B9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58535C-2682-8231-8519-EB709113C7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7A42C13-A7A6-8AF9-6206-410C342EE9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75AD506-42EC-F6AE-4A31-A2EFF8A392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5917749-477F-5B56-920F-F0F7706AED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EA8A14F-CF6E-B369-7EF6-69005478AF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441BC48-22D1-24E7-243D-E6EBF4FC8A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7D285-CA53-1A0D-4773-369552D328E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0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16356F-7E1C-286F-77B0-01E27B4EA7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335000" y="647700"/>
            <a:ext cx="4495800" cy="45720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Request Custom Map </a:t>
            </a:r>
            <a:r>
              <a:rPr lang="en-US" sz="20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6538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6914-171C-808C-DF9B-B4E649C74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4ED38-19FB-6A5D-A7E9-2E1DB79D7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5DF53-6165-A56E-965E-FCEE01F3CE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D6EDB-0DBA-8467-C5E1-5CD6AAE348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29F830-E6B7-2853-E39F-1254E43579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E723D2-E05A-97F1-A5E7-752D685E53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8E15EE-8F33-70F4-509F-3F5DCBB030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55B0A3-6CE9-BBB6-C946-2E38C6224F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BE1519-486A-9609-AF4F-88BA497391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01DD9F-2AA5-6231-0EB1-F0DC9EE0BF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80115AB-2941-0C83-5708-454A2A08745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5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5BA5F1-F4C7-5069-853F-1DFBEC00A7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155-4F52-0984-02D6-89610ED989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3A3B-15F2-0E58-3B37-A06E2A9DAC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98B46F-1F91-B140-7DB7-0D94012943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CBB1B1-3121-4E6D-12C4-60DB2E1C46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56EEFC-6516-0135-56B8-A2512A6599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004EEF-CDD9-E3B7-CFB2-422861E913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56DEA-72F3-89EA-48F7-64367AB5F6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41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059D3E-EBDA-7753-900F-8C195DFEDA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5BB3A-9916-0646-1EBE-EE0C6D9B8D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635D6-FB22-9342-DF78-84A61A64C1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4BF30-C31C-6595-7009-721952689A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98E784-A985-E5C4-7449-6380639DD1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A1D0C9-D830-76D9-44C6-677E470F0F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0C5926-3D2A-3EF4-3EE3-9CD8DBAA86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3C8D57-46FA-63B6-4A69-4F4216EA631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67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05CACA-E839-23E0-F129-72E331A29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BDFB5-9B8B-3CB9-710C-6E1764AB3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78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EC6064-F31E-88BC-73E2-E8F20D28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6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AB29B62-FA9F-5BC8-C05D-9E8B0F66D0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4C0CCB-3D3B-04EF-5805-7220F8C761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784A4E-F319-A0F3-C865-50411506C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A6C9E68-7B4C-F218-46E9-BF418E16E1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DED75E5-08D5-ECDF-D054-9E522131562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383B81F-5725-AE74-E034-168C3F0E6A1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D59EBFD-61D1-945A-8D8D-CE2333B593E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02BB62C-EAF3-5468-11F3-81D8ECE066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94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DB33E6-4E67-F9A1-4FAB-E1E3DDA63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3212E-CD93-C84F-1237-030930984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0879-3CB7-D61F-161F-ECBD6C1C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07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F151E-F09B-5744-3EDA-96333AB4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99C32-BAE3-B7C3-74AA-FD744ABA31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EF831-C0F4-967B-9BDA-DFA3C1C956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A83B6-7092-F08A-ABAF-2A456C929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AF6364-2B9D-8CF7-A1EA-7C91FF255F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AE6025-4A9F-AA0B-6B67-DC555AE8C4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603577-2C42-FDC7-F4F6-C1EC64D902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8BBC5D-E526-D633-025D-65067E49B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47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61E8-9765-5C8D-74F7-C2981CCA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9E4DB-2FAB-4D19-C698-550E5F650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BCEFD-B166-DDF9-AE1A-D88E6F4BB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79604-3DBF-8795-AB4C-84AF92EF78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7F010E-2F90-DC79-1984-BA5A0F90D9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B4D03-3BD3-04EF-2FE5-FDD463D23F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0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872B0DF-087F-154A-ECB8-2481BF675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E19F20-0DF3-0B32-1FD6-40795F6F19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134577-9359-3BC2-3F1B-02F68FC9CB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D2CA4AF-4A0D-FD15-1C6B-4376E48B22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9F6D2E5-53D0-43BE-2110-099725761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243B6-BC53-2759-EDA8-75B04C7033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6086419-3DC9-A926-9ADB-7F4CC12358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630D08B-306B-2559-6013-618856D8F8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2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7A5AA-ACC4-FE72-092B-05C02510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FCC14-9148-DB51-F8C5-62A5BAC5C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A8E6A7-397A-279C-80A1-5BD002F423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2F13A-2965-CE31-3931-0051180568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9E9FA-FDA0-F0C0-7E1C-3A354529171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68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08A0B0-3C14-D13F-66E6-B9C9DDA8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C43295-112F-F98C-8C0A-C855C73430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732BAB-F66C-823B-266B-B973069F42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AB8D16-178A-36DF-890F-774A61925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6895AF9-5729-DC78-F390-778C38A30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3B0D1-99FB-0827-12AC-381A21120E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67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7F998DE-E244-ACF1-B62D-79B374E3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A641E69-74F7-828E-50EE-22F5DAFA58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E010FF0-6AB1-EDD4-C339-0F6FE4712F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0C0AB5-BE35-FC0C-60D8-3DC4A54203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0D8635B-8EE8-F51A-3F2E-B18BF4108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F563A59-991B-8961-2D69-8478B5616D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89701A8-40F2-CD3F-66FC-6DE7EB618E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8CE6086-EDBD-93B1-4E7B-F3C26F8679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1F165BC-2FDB-9F80-2299-3EC3245999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E1E6457-F50C-B06D-D67E-36E5440E42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CDBBBAB-CE39-EB75-9901-8426D34C00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88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03EA-7720-4151-BF14-1BA903C1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726DB-D957-10EE-3C86-B67D3FDBD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EFA54-66CD-F254-13A4-2BBD33FE9E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BEF67A-72CE-1EFE-6DCF-E7C84366EC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3878D3-587A-7555-A402-07B58C964D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60EAC9-27FE-C382-4EA8-0678FB1E95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F97EDF7-BC5E-4D90-732E-F650F31E11F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A44DB2-9E5F-6F65-FB11-B2EECFDD399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624371-5D76-CBDA-989A-B17CA4F0AFA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91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D80222-9609-3FEF-D6A2-0C87CB5C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B2EF9D-7CC8-04BE-A63F-BCE5F1A2C7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AA8411-043F-AA1F-B921-00EE220A8D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4FA5F4-9D85-040C-D642-3151E4F07F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00841B-A912-1925-BC2A-A4746E38FC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3AF889-8C1A-BD6D-6E7E-CA397C65F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394AF3-3E88-77AA-7681-B21D5B381D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4C38F3-65A9-6B45-1AF3-E1ACDB2DE1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E38923-84C5-E0FB-5638-53A5CE8036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7D5D6D6-19BF-5689-B3F8-AB3F860FE0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9E30B-3D42-800D-164C-2DB8400A1AA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75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B05550F-8587-944C-E865-3D591AD00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3ECFD8-069F-9DDA-9B94-BFBE5D9150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D83996-C074-9B8B-B8FA-20EA24BCF9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BDA96C-DDFF-74EC-FB8B-4F8C1FBF63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06A7F33-AAC9-041C-926C-EEE02200DC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71AEDA-1BE0-6B04-2A40-5737E48DF7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C77551-7022-9429-5629-2EEED0A543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4189193-1C7A-F305-2639-85142C036E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17952E9-92E1-68CB-8DB5-2CF65B744D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D3DB403-5FDD-985B-B72D-1FB0BAC27E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62885D3-949A-5921-1466-07DFD968BC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408727" y="3217212"/>
            <a:ext cx="2661709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FD7FC-3519-0175-5DC6-68D2B5FA810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5C98FEE-3E1C-D906-1C29-A4E5E782D0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5F8B5B9-49DF-BC56-F62E-424CDD4EA8B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E1C927-FBFF-F2A6-E1E2-7EB064F0A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2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D54930-B030-1849-D4D0-80FCF23144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5C9AED7-00D3-C988-96A1-694C409B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A white and orange letter on a black background&#10;&#10;AI-generated content may be incorrect.">
            <a:extLst>
              <a:ext uri="{FF2B5EF4-FFF2-40B4-BE49-F238E27FC236}">
                <a16:creationId xmlns:a16="http://schemas.microsoft.com/office/drawing/2014/main" id="{E819786D-2C45-767D-3D6D-FC531FF89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259" y="408969"/>
            <a:ext cx="3296641" cy="130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12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E82D435-3842-0857-CEB5-0EA1004D9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8E8FA649-3696-F154-7503-60949C11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18E17B8-9565-D184-B6D7-BCA5B7F28E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06CD5FB-7D52-7351-EA6A-F20714B7C6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7BC4B7D-1522-7FC8-DD8C-3308B982745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21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46980A-7566-774F-EA11-D8428ED10E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BDD9B62-EA48-81C1-32D8-C2BB78BFE1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0934A8F-D6E5-5578-71A0-063E37A52B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7CC535-53AC-105F-2E4D-B1125ADCF9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7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8340382-C9CA-2028-84D7-E46DDEB9B4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26AA244-0077-CB93-0F40-0C0B3675B9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2B0C625D-CC6A-1A66-1072-A7AA0F58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5488B60-7593-0D82-9C19-2BD1CE5C8A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FF41EB1-6450-5E50-DA49-316C1749F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452FF39-0685-35BE-8FC2-4A443C7C1D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18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6564149-1FEB-6F18-CB3C-1D9193D670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7ADE33-437B-8D6D-800A-6862790270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3D2095E-39F7-2314-4FE8-D9AA2DC70E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F7E262-C7B9-9524-8E17-908879DAAB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A7F8CF9-8F6E-FDD1-27CB-EE011D1212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A26E278-C08B-25E5-C078-2189A16DD2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D51364D-C8BD-247F-67A6-7AF6956B5F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94E23F0-4443-809A-58F8-82EF3DE34E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04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7FF0F-3D52-053C-E388-5F19FA7A48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A3A68AA-370E-95AB-F5C2-C63EEEEE1F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6687800" y="9429750"/>
            <a:ext cx="1600200" cy="547688"/>
          </a:xfrm>
        </p:spPr>
        <p:txBody>
          <a:bodyPr/>
          <a:lstStyle/>
          <a:p>
            <a:fld id="{A5E05011-D85B-4E08-AFE4-3E5AB5F233F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59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0FBA4-A93D-3C36-5D49-437AEA044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4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8AFE2DA-162F-0E32-31AE-2C2F396B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1973FC-F6D4-6EAD-60CD-A782A9307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EC3FFB-664B-2A0E-4459-76346FE1927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A833246-91E4-2F3E-5E1C-830D5087FC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E968ABF-849D-AED1-BBFF-0ADD825E1E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7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FCEF-039A-7635-8559-3C3EB102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B4C5C-6DF4-C254-6CC9-CD5AD6E66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AE338-5273-8D0A-7F7B-3E520B1163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0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7186-153B-DD9F-3888-D98F2F9B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306A7-4932-18CB-AC13-DC26755F7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57F7F-61DA-2CA0-8179-3841295EF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8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50BC3-73B8-0F3D-D202-5FD9B2C2C2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FD2B09-D376-3AE4-AAA8-079CC7A09A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FAB213-9027-57C6-6C52-1CDC09F256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334966-9EC1-0008-058B-13B29A4257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D77C14-34EA-3666-445B-2774D32B85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601F3A-E24A-C408-6547-A48F4308EF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1EC0B1-2618-0FEB-C6CE-FF7F6D0780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D025C-3D65-9C54-14B9-3059C0754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8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852D-4156-0268-F156-670BACBB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FB844A-CE01-5D93-171C-D6507FE5B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509E6C7A-C1A7-7740-3F8F-D8ED0B0BA25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9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90543E-E439-C245-920F-1F3BC1205F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5011-D85B-4E08-AFE4-3E5AB5F233F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25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Custom Design">
  <a:themeElements>
    <a:clrScheme name="Table">
      <a:dk1>
        <a:srgbClr val="003A5D"/>
      </a:dk1>
      <a:lt1>
        <a:srgbClr val="FFFFFF"/>
      </a:lt1>
      <a:dk2>
        <a:srgbClr val="0070C0"/>
      </a:dk2>
      <a:lt2>
        <a:srgbClr val="E97132"/>
      </a:lt2>
      <a:accent1>
        <a:srgbClr val="0070C0"/>
      </a:accent1>
      <a:accent2>
        <a:srgbClr val="E97132"/>
      </a:accent2>
      <a:accent3>
        <a:srgbClr val="7030A0"/>
      </a:accent3>
      <a:accent4>
        <a:srgbClr val="003A5D"/>
      </a:accent4>
      <a:accent5>
        <a:srgbClr val="FFC000"/>
      </a:accent5>
      <a:accent6>
        <a:srgbClr val="FFFFFF"/>
      </a:accent6>
      <a:hlink>
        <a:srgbClr val="0070C0"/>
      </a:hlink>
      <a:folHlink>
        <a:srgbClr val="003A5D"/>
      </a:folHlink>
    </a:clrScheme>
    <a:fontScheme name="Custom 1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_BRAND TEMPLATE v6" id="{E699BCFF-3D17-441E-B2DD-9039088D35E2}" vid="{0644B05C-5781-4901-9BAD-3D1889208C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46a5c9-0c43-4182-aec4-1ff263abc03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86DD3F4A53B42A0C52A591CAEF7C9" ma:contentTypeVersion="10" ma:contentTypeDescription="Create a new document." ma:contentTypeScope="" ma:versionID="53f8b1cbb3b02da9e8e2c45a15d5ae0b">
  <xsd:schema xmlns:xsd="http://www.w3.org/2001/XMLSchema" xmlns:xs="http://www.w3.org/2001/XMLSchema" xmlns:p="http://schemas.microsoft.com/office/2006/metadata/properties" xmlns:ns2="6146a5c9-0c43-4182-aec4-1ff263abc03b" targetNamespace="http://schemas.microsoft.com/office/2006/metadata/properties" ma:root="true" ma:fieldsID="0a86908042526dda6fb56c2d816d129b" ns2:_="">
    <xsd:import namespace="6146a5c9-0c43-4182-aec4-1ff263abc0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6a5c9-0c43-4182-aec4-1ff263abc0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04d29bf-3ab1-4633-9198-df4f478a9f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149383-0C08-4FA8-A658-15141BBD84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B41E23-DD2D-442E-A107-A38E3C749DE9}">
  <ds:schemaRefs>
    <ds:schemaRef ds:uri="http://purl.org/dc/dcmitype/"/>
    <ds:schemaRef ds:uri="http://purl.org/dc/elements/1.1/"/>
    <ds:schemaRef ds:uri="6146a5c9-0c43-4182-aec4-1ff263abc03b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3A7B484-0C01-4198-8D99-2ED1500311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46a5c9-0c43-4182-aec4-1ff263abc0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5876</TotalTime>
  <Words>34</Words>
  <Application>Microsoft Office PowerPoint</Application>
  <PresentationFormat>Custom</PresentationFormat>
  <Paragraphs>30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Montserrat</vt:lpstr>
      <vt:lpstr>Montserrat Bold</vt:lpstr>
      <vt:lpstr>Montserrat Classic</vt:lpstr>
      <vt:lpstr>Montserrat Medium</vt:lpstr>
      <vt:lpstr>Arial</vt:lpstr>
      <vt:lpstr>Aglet Slab</vt:lpstr>
      <vt:lpstr>Aglet Slab Light</vt:lpstr>
      <vt:lpstr>Montserrat SemiBold</vt:lpstr>
      <vt:lpstr>Aptos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 Geraci</dc:creator>
  <cp:lastModifiedBy>Chris Semetis</cp:lastModifiedBy>
  <cp:revision>7</cp:revision>
  <dcterms:created xsi:type="dcterms:W3CDTF">2025-05-02T17:53:39Z</dcterms:created>
  <dcterms:modified xsi:type="dcterms:W3CDTF">2025-06-11T20:23:38Z</dcterms:modified>
  <dc:identifier>DAGi8jk_TI0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0x01010043286DD3F4A53B42A0C52A591CAEF7C9</vt:lpwstr>
  </property>
</Properties>
</file>