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6192500" cy="20955000"/>
  <p:notesSz cx="6858000" cy="9144000"/>
  <p:defaultTextStyle>
    <a:defPPr>
      <a:defRPr lang="en-US"/>
    </a:defPPr>
    <a:lvl1pPr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1pPr>
    <a:lvl2pPr indent="2286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2pPr>
    <a:lvl3pPr indent="4572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3pPr>
    <a:lvl4pPr indent="6858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4pPr>
    <a:lvl5pPr indent="9144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5pPr>
    <a:lvl6pPr marL="22860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6pPr>
    <a:lvl7pPr marL="27432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7pPr>
    <a:lvl8pPr marL="32004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8pPr>
    <a:lvl9pPr marL="36576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9pPr>
  </p:defaultTextStyle>
  <p:extLst>
    <p:ext uri="{EFAFB233-063F-42B5-8137-9DF3F51BA10A}">
      <p15:sldGuideLst xmlns:p15="http://schemas.microsoft.com/office/powerpoint/2012/main">
        <p15:guide id="1" orient="horz" pos="6600">
          <p15:clr>
            <a:srgbClr val="A4A3A4"/>
          </p15:clr>
        </p15:guide>
        <p15:guide id="2" pos="51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snapToObjects="1">
      <p:cViewPr varScale="1">
        <p:scale>
          <a:sx n="41" d="100"/>
          <a:sy n="41" d="100"/>
        </p:scale>
        <p:origin x="2724" y="114"/>
      </p:cViewPr>
      <p:guideLst>
        <p:guide orient="horz" pos="6600"/>
        <p:guide pos="51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Shape 40"/>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6147" name="Shape 41"/>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endParaRPr lang="en-US">
              <a:sym typeface="Helvetica Neue" charset="0"/>
            </a:endParaRPr>
          </a:p>
        </p:txBody>
      </p:sp>
    </p:spTree>
    <p:extLst>
      <p:ext uri="{BB962C8B-B14F-4D97-AF65-F5344CB8AC3E}">
        <p14:creationId xmlns:p14="http://schemas.microsoft.com/office/powerpoint/2010/main" val="1234846903"/>
      </p:ext>
    </p:extLst>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ＭＳ Ｐゴシック" charset="0"/>
        <a:cs typeface="Helvetica Neue"/>
        <a:sym typeface="Helvetica Neue" charset="0"/>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ciee.org" TargetMode="External"/><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front layout">
    <p:spTree>
      <p:nvGrpSpPr>
        <p:cNvPr id="1" name=""/>
        <p:cNvGrpSpPr/>
        <p:nvPr/>
      </p:nvGrpSpPr>
      <p:grpSpPr>
        <a:xfrm>
          <a:off x="0" y="0"/>
          <a:ext cx="0" cy="0"/>
          <a:chOff x="0" y="0"/>
          <a:chExt cx="0" cy="0"/>
        </a:xfrm>
      </p:grpSpPr>
      <p:sp>
        <p:nvSpPr>
          <p:cNvPr id="7" name="Shape 2"/>
          <p:cNvSpPr>
            <a:spLocks noChangeShapeType="1"/>
          </p:cNvSpPr>
          <p:nvPr/>
        </p:nvSpPr>
        <p:spPr bwMode="auto">
          <a:xfrm flipV="1">
            <a:off x="6292850" y="1024617"/>
            <a:ext cx="0" cy="1873250"/>
          </a:xfrm>
          <a:prstGeom prst="line">
            <a:avLst/>
          </a:prstGeom>
          <a:noFill/>
          <a:ln w="25400">
            <a:solidFill>
              <a:srgbClr val="A6AAA9"/>
            </a:solidFill>
            <a:miter lim="400000"/>
            <a:headEnd/>
            <a:tailEnd/>
          </a:ln>
          <a:extLst>
            <a:ext uri="{909E8E84-426E-40dd-AFC4-6F175D3DCCD1}">
              <a14:hiddenFill xmlns="" xmlns:a14="http://schemas.microsoft.com/office/drawing/2010/main">
                <a:noFill/>
              </a14:hiddenFill>
            </a:ext>
          </a:extLst>
        </p:spPr>
        <p:txBody>
          <a:bodyPr lIns="63251" tIns="63251" rIns="63251" bIns="63251" anchor="ctr"/>
          <a:lstStyle/>
          <a:p>
            <a:endParaRPr lang="en-US"/>
          </a:p>
        </p:txBody>
      </p:sp>
      <p:pic>
        <p:nvPicPr>
          <p:cNvPr id="8" name="CIEE_logo_bluOrg_rgb.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293842" y="1265249"/>
            <a:ext cx="3543309" cy="14011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
        <p:nvSpPr>
          <p:cNvPr id="13" name="Shape 13"/>
          <p:cNvSpPr>
            <a:spLocks noGrp="1"/>
          </p:cNvSpPr>
          <p:nvPr>
            <p:ph type="body" sz="quarter" idx="13"/>
          </p:nvPr>
        </p:nvSpPr>
        <p:spPr>
          <a:xfrm>
            <a:off x="742549" y="6230387"/>
            <a:ext cx="11639885" cy="1061040"/>
          </a:xfrm>
          <a:prstGeom prst="rect">
            <a:avLst/>
          </a:prstGeom>
        </p:spPr>
        <p:txBody>
          <a:bodyPr lIns="0" tIns="0" rIns="0" bIns="0" anchor="b">
            <a:spAutoFit/>
          </a:bodyPr>
          <a:lstStyle>
            <a:lvl1pPr algn="l">
              <a:defRPr sz="7500">
                <a:latin typeface="+mn-lt"/>
                <a:ea typeface="+mn-ea"/>
                <a:cs typeface="+mn-cs"/>
                <a:sym typeface="Arial"/>
              </a:defRPr>
            </a:lvl1pPr>
          </a:lstStyle>
          <a:p>
            <a:pPr lvl="0"/>
            <a:r>
              <a:rPr lang="en-US" smtClean="0"/>
              <a:t>Click to edit Master text styles</a:t>
            </a:r>
          </a:p>
        </p:txBody>
      </p:sp>
      <p:sp>
        <p:nvSpPr>
          <p:cNvPr id="14" name="Shape 14"/>
          <p:cNvSpPr>
            <a:spLocks noGrp="1"/>
          </p:cNvSpPr>
          <p:nvPr>
            <p:ph type="body" sz="quarter" idx="14"/>
          </p:nvPr>
        </p:nvSpPr>
        <p:spPr>
          <a:xfrm>
            <a:off x="742549" y="8122396"/>
            <a:ext cx="11639885" cy="493459"/>
          </a:xfrm>
          <a:prstGeom prst="rect">
            <a:avLst/>
          </a:prstGeom>
        </p:spPr>
        <p:txBody>
          <a:bodyPr lIns="0" tIns="0" rIns="0" bIns="0" anchor="b">
            <a:spAutoFit/>
          </a:bodyPr>
          <a:lstStyle>
            <a:lvl1pPr algn="l">
              <a:defRPr sz="3500">
                <a:latin typeface="+mn-lt"/>
                <a:ea typeface="+mn-ea"/>
                <a:cs typeface="+mn-cs"/>
                <a:sym typeface="Arial"/>
              </a:defRPr>
            </a:lvl1pPr>
          </a:lstStyle>
          <a:p>
            <a:pPr lvl="0"/>
            <a:r>
              <a:rPr lang="en-US" smtClean="0"/>
              <a:t>Click to edit Master text styles</a:t>
            </a:r>
          </a:p>
        </p:txBody>
      </p:sp>
      <p:sp>
        <p:nvSpPr>
          <p:cNvPr id="15" name="Shape 15"/>
          <p:cNvSpPr>
            <a:spLocks noGrp="1"/>
          </p:cNvSpPr>
          <p:nvPr>
            <p:ph type="body" sz="quarter" idx="15"/>
          </p:nvPr>
        </p:nvSpPr>
        <p:spPr>
          <a:xfrm>
            <a:off x="742549" y="8964411"/>
            <a:ext cx="11639885" cy="394768"/>
          </a:xfrm>
          <a:prstGeom prst="rect">
            <a:avLst/>
          </a:prstGeom>
        </p:spPr>
        <p:txBody>
          <a:bodyPr lIns="0" tIns="0" rIns="0" bIns="0" anchor="b">
            <a:spAutoFit/>
          </a:bodyPr>
          <a:lstStyle>
            <a:lvl1pPr algn="l">
              <a:defRPr sz="2800" b="1">
                <a:latin typeface="+mn-lt"/>
                <a:ea typeface="+mn-ea"/>
                <a:cs typeface="+mn-cs"/>
                <a:sym typeface="Arial"/>
              </a:defRPr>
            </a:lvl1pPr>
          </a:lstStyle>
          <a:p>
            <a:pPr lvl="0"/>
            <a:r>
              <a:rPr lang="en-US" dirty="0" smtClean="0"/>
              <a:t>Click to edit Master text styles</a:t>
            </a:r>
          </a:p>
        </p:txBody>
      </p:sp>
      <p:sp>
        <p:nvSpPr>
          <p:cNvPr id="16" name="Shape 16"/>
          <p:cNvSpPr>
            <a:spLocks noGrp="1"/>
          </p:cNvSpPr>
          <p:nvPr>
            <p:ph type="pic" idx="16"/>
          </p:nvPr>
        </p:nvSpPr>
        <p:spPr>
          <a:xfrm>
            <a:off x="0" y="10477500"/>
            <a:ext cx="16192500" cy="10477500"/>
          </a:xfrm>
          <a:prstGeom prst="rect">
            <a:avLst/>
          </a:prstGeom>
        </p:spPr>
        <p:txBody>
          <a:bodyPr lIns="91439" tIns="45719" rIns="91439" bIns="45719">
            <a:noAutofit/>
          </a:bodyPr>
          <a:lstStyle>
            <a:lvl1pPr>
              <a:defRPr/>
            </a:lvl1pPr>
          </a:lstStyle>
          <a:p>
            <a:pPr lvl="0"/>
            <a:r>
              <a:rPr lang="en-US" noProof="0" smtClean="0">
                <a:sym typeface="Helvetica Light"/>
              </a:rPr>
              <a:t>Click icon to add picture</a:t>
            </a:r>
            <a:endParaRPr noProof="0" dirty="0">
              <a:sym typeface="Helvetica Light"/>
            </a:endParaRPr>
          </a:p>
        </p:txBody>
      </p:sp>
      <p:sp>
        <p:nvSpPr>
          <p:cNvPr id="17" name="Shape 17"/>
          <p:cNvSpPr>
            <a:spLocks noGrp="1"/>
          </p:cNvSpPr>
          <p:nvPr>
            <p:ph type="pic" sz="quarter" idx="17" hasCustomPrompt="1"/>
          </p:nvPr>
        </p:nvSpPr>
        <p:spPr>
          <a:xfrm>
            <a:off x="650271" y="806395"/>
            <a:ext cx="4884928" cy="2188500"/>
          </a:xfrm>
          <a:prstGeom prst="rect">
            <a:avLst/>
          </a:prstGeom>
        </p:spPr>
        <p:txBody>
          <a:bodyPr lIns="91439" tIns="45719" rIns="91439" bIns="45719">
            <a:noAutofit/>
          </a:bodyPr>
          <a:lstStyle>
            <a:lvl1pPr>
              <a:defRPr sz="3000" baseline="0"/>
            </a:lvl1pPr>
          </a:lstStyle>
          <a:p>
            <a:pPr lvl="0"/>
            <a:r>
              <a:rPr lang="en-US" noProof="0" dirty="0" smtClean="0">
                <a:sym typeface="Helvetica Light"/>
              </a:rPr>
              <a:t>Click icon to add logo</a:t>
            </a:r>
            <a:endParaRPr noProof="0" dirty="0">
              <a:sym typeface="Helvetica Light"/>
            </a:endParaRPr>
          </a:p>
        </p:txBody>
      </p:sp>
    </p:spTree>
    <p:extLst>
      <p:ext uri="{BB962C8B-B14F-4D97-AF65-F5344CB8AC3E}">
        <p14:creationId xmlns:p14="http://schemas.microsoft.com/office/powerpoint/2010/main" val="2412159395"/>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ck layout">
    <p:spTree>
      <p:nvGrpSpPr>
        <p:cNvPr id="1" name=""/>
        <p:cNvGrpSpPr/>
        <p:nvPr/>
      </p:nvGrpSpPr>
      <p:grpSpPr>
        <a:xfrm>
          <a:off x="0" y="0"/>
          <a:ext cx="0" cy="0"/>
          <a:chOff x="0" y="0"/>
          <a:chExt cx="0" cy="0"/>
        </a:xfrm>
      </p:grpSpPr>
      <p:sp>
        <p:nvSpPr>
          <p:cNvPr id="10" name="Shape 30"/>
          <p:cNvSpPr>
            <a:spLocks noChangeArrowheads="1"/>
          </p:cNvSpPr>
          <p:nvPr/>
        </p:nvSpPr>
        <p:spPr bwMode="auto">
          <a:xfrm>
            <a:off x="9463088" y="19871194"/>
            <a:ext cx="432911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0" tIns="0" rIns="0" bIns="0" anchor="b">
            <a:spAutoFit/>
          </a:bodyPr>
          <a:lstStyle/>
          <a:p>
            <a:pPr hangingPunct="0"/>
            <a:r>
              <a:rPr lang="en-US" sz="1400" dirty="0">
                <a:latin typeface="Arial" charset="0"/>
                <a:cs typeface="Arial" charset="0"/>
                <a:sym typeface="Arial" charset="0"/>
              </a:rPr>
              <a:t>© Copyright CIEE </a:t>
            </a:r>
            <a:r>
              <a:rPr lang="en-US" sz="1400" dirty="0" smtClean="0">
                <a:latin typeface="Arial" charset="0"/>
                <a:cs typeface="Arial" charset="0"/>
                <a:sym typeface="Arial" charset="0"/>
              </a:rPr>
              <a:t>2017. </a:t>
            </a:r>
            <a:r>
              <a:rPr lang="en-US" sz="1400" dirty="0">
                <a:latin typeface="Arial" charset="0"/>
                <a:cs typeface="Arial" charset="0"/>
                <a:sym typeface="Arial" charset="0"/>
              </a:rPr>
              <a:t>All rights reserved.</a:t>
            </a:r>
          </a:p>
        </p:txBody>
      </p:sp>
      <p:sp>
        <p:nvSpPr>
          <p:cNvPr id="25" name="Shape 25"/>
          <p:cNvSpPr>
            <a:spLocks noGrp="1"/>
          </p:cNvSpPr>
          <p:nvPr>
            <p:ph type="body" sz="quarter" idx="13"/>
          </p:nvPr>
        </p:nvSpPr>
        <p:spPr>
          <a:xfrm>
            <a:off x="2820974" y="18832544"/>
            <a:ext cx="4328747" cy="246937"/>
          </a:xfrm>
          <a:prstGeom prst="rect">
            <a:avLst/>
          </a:prstGeom>
        </p:spPr>
        <p:txBody>
          <a:bodyPr lIns="0" tIns="0" rIns="0" bIns="0" anchor="b">
            <a:spAutoFit/>
          </a:bodyPr>
          <a:lstStyle>
            <a:lvl1pPr algn="l">
              <a:defRPr sz="1700">
                <a:latin typeface="+mn-lt"/>
                <a:ea typeface="+mn-ea"/>
                <a:cs typeface="+mn-cs"/>
                <a:sym typeface="Arial"/>
              </a:defRPr>
            </a:lvl1pPr>
          </a:lstStyle>
          <a:p>
            <a:pPr lvl="0"/>
            <a:r>
              <a:rPr lang="en-US" smtClean="0"/>
              <a:t>Click to edit Master text styles</a:t>
            </a:r>
          </a:p>
        </p:txBody>
      </p:sp>
      <p:sp>
        <p:nvSpPr>
          <p:cNvPr id="26" name="Shape 26"/>
          <p:cNvSpPr>
            <a:spLocks noGrp="1"/>
          </p:cNvSpPr>
          <p:nvPr>
            <p:ph type="pic" sz="quarter" idx="14"/>
          </p:nvPr>
        </p:nvSpPr>
        <p:spPr>
          <a:xfrm>
            <a:off x="2746305" y="17023344"/>
            <a:ext cx="3875147" cy="1492660"/>
          </a:xfrm>
          <a:prstGeom prst="rect">
            <a:avLst/>
          </a:prstGeom>
        </p:spPr>
        <p:txBody>
          <a:bodyPr lIns="91439" tIns="45719" rIns="91439" bIns="45719">
            <a:noAutofit/>
          </a:bodyPr>
          <a:lstStyle>
            <a:lvl1pPr>
              <a:defRPr sz="2000"/>
            </a:lvl1pPr>
          </a:lstStyle>
          <a:p>
            <a:pPr lvl="0"/>
            <a:r>
              <a:rPr lang="en-US" noProof="0" smtClean="0">
                <a:sym typeface="Helvetica Light"/>
              </a:rPr>
              <a:t>Click icon to add picture</a:t>
            </a:r>
            <a:endParaRPr noProof="0" dirty="0">
              <a:sym typeface="Helvetica Light"/>
            </a:endParaRPr>
          </a:p>
        </p:txBody>
      </p:sp>
      <p:sp>
        <p:nvSpPr>
          <p:cNvPr id="31" name="Shape 31"/>
          <p:cNvSpPr>
            <a:spLocks noGrp="1"/>
          </p:cNvSpPr>
          <p:nvPr>
            <p:ph type="body" sz="half" idx="15"/>
          </p:nvPr>
        </p:nvSpPr>
        <p:spPr>
          <a:xfrm>
            <a:off x="1077125" y="2172564"/>
            <a:ext cx="7741776" cy="13910891"/>
          </a:xfrm>
          <a:prstGeom prst="rect">
            <a:avLst/>
          </a:prstGeom>
        </p:spPr>
        <p:txBody>
          <a:bodyPr lIns="0" tIns="0" rIns="0" bIns="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2" name="Shape 32"/>
          <p:cNvSpPr>
            <a:spLocks noGrp="1"/>
          </p:cNvSpPr>
          <p:nvPr>
            <p:ph type="pic" sz="quarter" idx="16"/>
          </p:nvPr>
        </p:nvSpPr>
        <p:spPr>
          <a:xfrm>
            <a:off x="9476238" y="2164877"/>
            <a:ext cx="5259536" cy="5262069"/>
          </a:xfrm>
          <a:prstGeom prst="rect">
            <a:avLst/>
          </a:prstGeom>
        </p:spPr>
        <p:txBody>
          <a:bodyPr lIns="91439" tIns="45719" rIns="91439" bIns="45719">
            <a:noAutofit/>
          </a:bodyPr>
          <a:lstStyle/>
          <a:p>
            <a:pPr lvl="0"/>
            <a:r>
              <a:rPr lang="en-US" noProof="0" smtClean="0">
                <a:sym typeface="Helvetica Light"/>
              </a:rPr>
              <a:t>Click icon to add picture</a:t>
            </a:r>
            <a:endParaRPr noProof="0">
              <a:sym typeface="Helvetica Light"/>
            </a:endParaRPr>
          </a:p>
        </p:txBody>
      </p:sp>
      <p:sp>
        <p:nvSpPr>
          <p:cNvPr id="33" name="Shape 33"/>
          <p:cNvSpPr>
            <a:spLocks noGrp="1"/>
          </p:cNvSpPr>
          <p:nvPr>
            <p:ph type="pic" sz="quarter" idx="17"/>
          </p:nvPr>
        </p:nvSpPr>
        <p:spPr>
          <a:xfrm>
            <a:off x="9476238" y="8014881"/>
            <a:ext cx="5259536" cy="5262070"/>
          </a:xfrm>
          <a:prstGeom prst="rect">
            <a:avLst/>
          </a:prstGeom>
        </p:spPr>
        <p:txBody>
          <a:bodyPr lIns="91439" tIns="45719" rIns="91439" bIns="45719">
            <a:noAutofit/>
          </a:bodyPr>
          <a:lstStyle/>
          <a:p>
            <a:pPr lvl="0"/>
            <a:r>
              <a:rPr lang="en-US" noProof="0" smtClean="0">
                <a:sym typeface="Helvetica Light"/>
              </a:rPr>
              <a:t>Click icon to add picture</a:t>
            </a:r>
            <a:endParaRPr noProof="0">
              <a:sym typeface="Helvetica Light"/>
            </a:endParaRPr>
          </a:p>
        </p:txBody>
      </p:sp>
      <p:pic>
        <p:nvPicPr>
          <p:cNvPr id="11" name="CIEE_logo_bluOrg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9387497" y="16914272"/>
            <a:ext cx="3543309" cy="14011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
        <p:nvSpPr>
          <p:cNvPr id="12" name="Shape 28"/>
          <p:cNvSpPr>
            <a:spLocks noChangeArrowheads="1"/>
          </p:cNvSpPr>
          <p:nvPr userDrawn="1"/>
        </p:nvSpPr>
        <p:spPr bwMode="auto">
          <a:xfrm>
            <a:off x="9387497" y="18623252"/>
            <a:ext cx="4370773" cy="95873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 uri="{C572A759-6A51-4108-AA02-DFA0A04FC94B}">
              <ma14:wrappingTextBoxFlag xmlns="" xmlns:ma14="http://schemas.microsoft.com/office/mac/drawingml/2011/main" val="1"/>
            </a:ext>
          </a:extLst>
        </p:spPr>
        <p:txBody>
          <a:bodyPr lIns="63251" tIns="63251" rIns="63251" bIns="63251" anchor="ctr">
            <a:spAutoFit/>
          </a:bodyPr>
          <a:lstStyle/>
          <a:p>
            <a:pPr hangingPunct="0"/>
            <a:r>
              <a:rPr lang="en-US" sz="1800" dirty="0">
                <a:latin typeface="Arial" charset="0"/>
                <a:cs typeface="Arial" charset="0"/>
                <a:sym typeface="Arial" charset="0"/>
              </a:rPr>
              <a:t>300 Fore Street, Portland, Maine 04101</a:t>
            </a:r>
          </a:p>
          <a:p>
            <a:pPr hangingPunct="0"/>
            <a:r>
              <a:rPr lang="en-US" sz="1800" dirty="0">
                <a:latin typeface="Arial" charset="0"/>
                <a:cs typeface="Arial" charset="0"/>
                <a:sym typeface="Arial" charset="0"/>
              </a:rPr>
              <a:t>1-800-40-STUDY</a:t>
            </a:r>
          </a:p>
          <a:p>
            <a:pPr hangingPunct="0"/>
            <a:r>
              <a:rPr lang="en-US" sz="1800" b="1" u="none" dirty="0">
                <a:solidFill>
                  <a:schemeClr val="tx1"/>
                </a:solidFill>
                <a:latin typeface="Arial" charset="0"/>
                <a:cs typeface="Arial" charset="0"/>
                <a:sym typeface="Arial" charset="0"/>
              </a:rPr>
              <a:t>ciee.org</a:t>
            </a:r>
            <a:endParaRPr lang="en-US" sz="1800" b="1" u="none" dirty="0">
              <a:solidFill>
                <a:schemeClr val="tx1"/>
              </a:solidFill>
              <a:latin typeface="Arial" charset="0"/>
              <a:cs typeface="Arial" charset="0"/>
              <a:sym typeface="Arial" charset="0"/>
              <a:hlinkClick r:id="rId3"/>
            </a:endParaRPr>
          </a:p>
        </p:txBody>
      </p:sp>
    </p:spTree>
    <p:extLst>
      <p:ext uri="{BB962C8B-B14F-4D97-AF65-F5344CB8AC3E}">
        <p14:creationId xmlns:p14="http://schemas.microsoft.com/office/powerpoint/2010/main" val="3877602021"/>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4" r:id="rId2"/>
  </p:sldLayoutIdLst>
  <p:transition spd="med"/>
  <p:txStyles>
    <p:titleStyle>
      <a:lvl1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1pPr>
      <a:lvl2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2pPr>
      <a:lvl3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3pPr>
      <a:lvl4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4pPr>
      <a:lvl5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5pPr>
      <a:lvl6pPr marL="0" marR="0" indent="11430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6pPr>
      <a:lvl7pPr marL="0" marR="0" indent="13716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7pPr>
      <a:lvl8pPr marL="0" marR="0" indent="16002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8pPr>
      <a:lvl9pPr marL="0" marR="0" indent="18288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9pPr>
    </p:titleStyle>
    <p:bodyStyle>
      <a:lvl1pPr algn="ctr" defTabSz="1254125" rtl="0" eaLnBrk="1" fontAlgn="base" hangingPunct="1">
        <a:spcBef>
          <a:spcPct val="0"/>
        </a:spcBef>
        <a:spcAft>
          <a:spcPct val="0"/>
        </a:spcAft>
        <a:defRPr sz="6800">
          <a:solidFill>
            <a:srgbClr val="000000"/>
          </a:solidFill>
          <a:latin typeface="Helvetica Light"/>
          <a:ea typeface="ＭＳ Ｐゴシック" charset="0"/>
          <a:cs typeface="Helvetica Light"/>
          <a:sym typeface="Helvetica Light" charset="0"/>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1pPr>
      <a:lvl2pPr marL="0" marR="0" indent="2286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2pPr>
      <a:lvl3pPr marL="0" marR="0" indent="4572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3pPr>
      <a:lvl4pPr marL="0" marR="0" indent="6858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4pPr>
      <a:lvl5pPr marL="0" marR="0" indent="9144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5pPr>
      <a:lvl6pPr marL="0" marR="0" indent="11430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body" idx="13"/>
          </p:nvPr>
        </p:nvSpPr>
        <p:spPr>
          <a:xfrm>
            <a:off x="650875" y="7033059"/>
            <a:ext cx="11639550" cy="830997"/>
          </a:xfrm>
        </p:spPr>
        <p:txBody>
          <a:bodyPr/>
          <a:lstStyle/>
          <a:p>
            <a:pPr defTabSz="1255117" fontAlgn="auto">
              <a:spcBef>
                <a:spcPts val="0"/>
              </a:spcBef>
              <a:spcAft>
                <a:spcPts val="0"/>
              </a:spcAft>
              <a:defRPr/>
            </a:pPr>
            <a:r>
              <a:rPr lang="en-US" sz="5400" dirty="0" smtClean="0"/>
              <a:t>Program Name</a:t>
            </a:r>
            <a:endParaRPr sz="5400" dirty="0"/>
          </a:p>
        </p:txBody>
      </p:sp>
      <p:sp>
        <p:nvSpPr>
          <p:cNvPr id="44" name="Shape 44"/>
          <p:cNvSpPr>
            <a:spLocks noGrp="1"/>
          </p:cNvSpPr>
          <p:nvPr>
            <p:ph type="body" idx="14"/>
          </p:nvPr>
        </p:nvSpPr>
        <p:spPr>
          <a:xfrm>
            <a:off x="650875" y="8217946"/>
            <a:ext cx="11639550" cy="538609"/>
          </a:xfrm>
        </p:spPr>
        <p:txBody>
          <a:bodyPr/>
          <a:lstStyle/>
          <a:p>
            <a:pPr defTabSz="1255117" fontAlgn="auto">
              <a:spcBef>
                <a:spcPts val="0"/>
              </a:spcBef>
              <a:spcAft>
                <a:spcPts val="0"/>
              </a:spcAft>
              <a:defRPr/>
            </a:pPr>
            <a:r>
              <a:rPr lang="en-US" dirty="0" smtClean="0"/>
              <a:t>PROGRAM CITY, COUNTRY</a:t>
            </a:r>
            <a:endParaRPr dirty="0"/>
          </a:p>
        </p:txBody>
      </p:sp>
      <p:sp>
        <p:nvSpPr>
          <p:cNvPr id="45" name="Shape 45"/>
          <p:cNvSpPr>
            <a:spLocks noGrp="1"/>
          </p:cNvSpPr>
          <p:nvPr>
            <p:ph type="body" idx="15"/>
          </p:nvPr>
        </p:nvSpPr>
        <p:spPr>
          <a:xfrm>
            <a:off x="650875" y="9106472"/>
            <a:ext cx="11639550" cy="430887"/>
          </a:xfrm>
        </p:spPr>
        <p:txBody>
          <a:bodyPr/>
          <a:lstStyle/>
          <a:p>
            <a:pPr defTabSz="1255117" fontAlgn="auto">
              <a:spcBef>
                <a:spcPts val="0"/>
              </a:spcBef>
              <a:spcAft>
                <a:spcPts val="0"/>
              </a:spcAft>
              <a:defRPr/>
            </a:pPr>
            <a:r>
              <a:rPr lang="en-US" dirty="0" smtClean="0"/>
              <a:t>PROGRAM DATE </a:t>
            </a:r>
            <a:r>
              <a:rPr dirty="0" smtClean="0"/>
              <a:t>SUMMER 201</a:t>
            </a:r>
            <a:r>
              <a:rPr lang="en-US" dirty="0" smtClean="0"/>
              <a:t>8</a:t>
            </a:r>
            <a:endParaRPr dirty="0"/>
          </a:p>
        </p:txBody>
      </p:sp>
      <p:sp>
        <p:nvSpPr>
          <p:cNvPr id="4100" name="Picture Placeholder 1"/>
          <p:cNvSpPr>
            <a:spLocks noGrp="1"/>
          </p:cNvSpPr>
          <p:nvPr>
            <p:ph type="pic" sz="quarter" idx="17"/>
          </p:nvPr>
        </p:nvSpPr>
        <p:spPr bwMode="auto">
          <a:xfrm>
            <a:off x="650875" y="891327"/>
            <a:ext cx="4884738" cy="21875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4101" name="Picture Placeholder 2"/>
          <p:cNvSpPr>
            <a:spLocks noGrp="1"/>
          </p:cNvSpPr>
          <p:nvPr>
            <p:ph type="pic"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8" name="Shape 43"/>
          <p:cNvSpPr txBox="1">
            <a:spLocks/>
          </p:cNvSpPr>
          <p:nvPr/>
        </p:nvSpPr>
        <p:spPr>
          <a:xfrm>
            <a:off x="650875" y="4865786"/>
            <a:ext cx="14754958" cy="1231106"/>
          </a:xfrm>
          <a:prstGeom prst="rect">
            <a:avLst/>
          </a:prstGeom>
        </p:spPr>
        <p:txBody>
          <a:bodyPr wrap="square" lIns="0" tIns="0" rIns="0" bIns="0" anchor="b">
            <a:spAutoFit/>
          </a:bodyPr>
          <a:lstStyle>
            <a:lvl1pPr algn="l" defTabSz="1254125" rtl="0" eaLnBrk="1" fontAlgn="base" hangingPunct="1">
              <a:spcBef>
                <a:spcPct val="0"/>
              </a:spcBef>
              <a:spcAft>
                <a:spcPct val="0"/>
              </a:spcAft>
              <a:defRPr sz="7500">
                <a:solidFill>
                  <a:srgbClr val="000000"/>
                </a:solidFill>
                <a:latin typeface="+mn-lt"/>
                <a:ea typeface="+mn-ea"/>
                <a:cs typeface="+mn-cs"/>
                <a:sym typeface="Arial"/>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a:lstStyle>
          <a:p>
            <a:pPr defTabSz="1255117" fontAlgn="auto">
              <a:spcBef>
                <a:spcPts val="0"/>
              </a:spcBef>
              <a:spcAft>
                <a:spcPts val="0"/>
              </a:spcAft>
              <a:defRPr/>
            </a:pPr>
            <a:r>
              <a:rPr lang="en-US" sz="8000" b="1" kern="0" dirty="0" smtClean="0"/>
              <a:t>Study Abroad: Term Year</a:t>
            </a:r>
            <a:endParaRPr lang="en-US" sz="8000" b="1" kern="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body" idx="13"/>
          </p:nvPr>
        </p:nvSpPr>
        <p:spPr>
          <a:xfrm>
            <a:off x="2741063" y="18698720"/>
            <a:ext cx="4329112" cy="784830"/>
          </a:xfrm>
        </p:spPr>
        <p:txBody>
          <a:bodyPr/>
          <a:lstStyle/>
          <a:p>
            <a:pPr defTabSz="1255117" fontAlgn="auto">
              <a:spcBef>
                <a:spcPts val="0"/>
              </a:spcBef>
              <a:spcAft>
                <a:spcPts val="0"/>
              </a:spcAft>
              <a:defRPr/>
            </a:pPr>
            <a:r>
              <a:rPr lang="en-US" dirty="0" smtClean="0"/>
              <a:t>Sample </a:t>
            </a:r>
            <a:r>
              <a:rPr lang="en-US" dirty="0"/>
              <a:t>University </a:t>
            </a:r>
            <a:r>
              <a:rPr lang="en-US" dirty="0" smtClean="0"/>
              <a:t>Address</a:t>
            </a:r>
          </a:p>
          <a:p>
            <a:pPr defTabSz="1255117" fontAlgn="auto">
              <a:spcBef>
                <a:spcPts val="0"/>
              </a:spcBef>
              <a:spcAft>
                <a:spcPts val="0"/>
              </a:spcAft>
              <a:defRPr/>
            </a:pPr>
            <a:r>
              <a:rPr lang="en-US" dirty="0"/>
              <a:t>Sample University Contact info </a:t>
            </a:r>
          </a:p>
          <a:p>
            <a:pPr defTabSz="1255117" fontAlgn="auto">
              <a:spcBef>
                <a:spcPts val="0"/>
              </a:spcBef>
              <a:spcAft>
                <a:spcPts val="0"/>
              </a:spcAft>
              <a:defRPr/>
            </a:pPr>
            <a:r>
              <a:rPr lang="en-US" dirty="0" smtClean="0"/>
              <a:t>Sample </a:t>
            </a:r>
            <a:r>
              <a:rPr lang="en-US" dirty="0"/>
              <a:t>University Website </a:t>
            </a:r>
          </a:p>
        </p:txBody>
      </p:sp>
      <p:sp>
        <p:nvSpPr>
          <p:cNvPr id="51" name="Shape 51"/>
          <p:cNvSpPr>
            <a:spLocks noGrp="1"/>
          </p:cNvSpPr>
          <p:nvPr>
            <p:ph type="body" idx="15"/>
          </p:nvPr>
        </p:nvSpPr>
        <p:spPr>
          <a:xfrm>
            <a:off x="1077913" y="2173288"/>
            <a:ext cx="7740650" cy="11849398"/>
          </a:xfrm>
        </p:spPr>
        <p:txBody>
          <a:bodyPr/>
          <a:lstStyle/>
          <a:p>
            <a:pPr algn="l" defTabSz="1255117" fontAlgn="auto">
              <a:spcBef>
                <a:spcPts val="800"/>
              </a:spcBef>
              <a:spcAft>
                <a:spcPts val="0"/>
              </a:spcAft>
              <a:defRPr sz="3500">
                <a:latin typeface="+mn-lt"/>
                <a:ea typeface="+mn-ea"/>
                <a:cs typeface="+mn-cs"/>
                <a:sym typeface="Arial"/>
              </a:defRPr>
            </a:pPr>
            <a:r>
              <a:rPr sz="3500" dirty="0">
                <a:latin typeface="+mn-lt"/>
                <a:ea typeface="+mn-ea"/>
                <a:cs typeface="+mn-cs"/>
                <a:sym typeface="Arial"/>
              </a:rPr>
              <a:t>ABOUT THE LOCATION</a:t>
            </a:r>
          </a:p>
          <a:p>
            <a:pPr algn="l" defTabSz="1255117" fontAlgn="auto">
              <a:spcBef>
                <a:spcPts val="500"/>
              </a:spcBef>
              <a:spcAft>
                <a:spcPts val="0"/>
              </a:spcAft>
              <a:defRPr sz="2000">
                <a:latin typeface="+mn-lt"/>
                <a:ea typeface="+mn-ea"/>
                <a:cs typeface="+mn-cs"/>
                <a:sym typeface="Arial"/>
              </a:defRPr>
            </a:pPr>
            <a:r>
              <a:rPr sz="2000" dirty="0" smtClean="0">
                <a:latin typeface="+mn-lt"/>
                <a:ea typeface="+mn-ea"/>
                <a:cs typeface="+mn-cs"/>
                <a:sym typeface="Arial"/>
              </a:rPr>
              <a:t>Add copy here about the location. Add copy here about the location. Add copy here about the location. Add copy here about the location. Add copy here about the location.</a:t>
            </a:r>
            <a:r>
              <a:rPr lang="en-US" sz="2000" dirty="0" smtClean="0">
                <a:latin typeface="+mn-lt"/>
                <a:ea typeface="+mn-ea"/>
                <a:cs typeface="+mn-cs"/>
                <a:sym typeface="Arial"/>
              </a:rPr>
              <a:t> </a:t>
            </a:r>
            <a:r>
              <a:rPr lang="en-US" sz="2000" dirty="0">
                <a:sym typeface="Arial"/>
              </a:rPr>
              <a:t>Add copy here about the location. Add copy here about the location. Add copy here about the location. Add copy here about the location. Add copy here about the location.</a:t>
            </a:r>
          </a:p>
          <a:p>
            <a:pPr algn="l" defTabSz="1255117" fontAlgn="auto">
              <a:spcBef>
                <a:spcPts val="500"/>
              </a:spcBef>
              <a:spcAft>
                <a:spcPts val="0"/>
              </a:spcAft>
              <a:defRPr sz="2000">
                <a:latin typeface="+mn-lt"/>
                <a:ea typeface="+mn-ea"/>
                <a:cs typeface="+mn-cs"/>
                <a:sym typeface="Arial"/>
              </a:defRPr>
            </a:pPr>
            <a:endParaRPr sz="2000" dirty="0" smtClean="0">
              <a:latin typeface="+mn-lt"/>
              <a:ea typeface="+mn-ea"/>
              <a:cs typeface="+mn-cs"/>
              <a:sym typeface="Arial"/>
            </a:endParaRPr>
          </a:p>
          <a:p>
            <a:pPr algn="l" defTabSz="1255117" fontAlgn="auto">
              <a:spcBef>
                <a:spcPts val="800"/>
              </a:spcBef>
              <a:spcAft>
                <a:spcPts val="0"/>
              </a:spcAft>
              <a:defRPr sz="3500">
                <a:latin typeface="+mn-lt"/>
                <a:ea typeface="+mn-ea"/>
                <a:cs typeface="+mn-cs"/>
                <a:sym typeface="Arial"/>
              </a:defRPr>
            </a:pPr>
            <a:r>
              <a:rPr sz="3500" dirty="0" smtClean="0">
                <a:latin typeface="+mn-lt"/>
                <a:ea typeface="+mn-ea"/>
                <a:cs typeface="+mn-cs"/>
                <a:sym typeface="Arial"/>
              </a:rPr>
              <a:t>PROGRAM </a:t>
            </a:r>
            <a:r>
              <a:rPr sz="3500" dirty="0">
                <a:latin typeface="+mn-lt"/>
                <a:ea typeface="+mn-ea"/>
                <a:cs typeface="+mn-cs"/>
                <a:sym typeface="Arial"/>
              </a:rPr>
              <a:t>OVERVIEW</a:t>
            </a:r>
          </a:p>
          <a:p>
            <a:pPr algn="l" defTabSz="1255117" fontAlgn="auto">
              <a:spcBef>
                <a:spcPts val="1200"/>
              </a:spcBef>
              <a:spcAft>
                <a:spcPts val="0"/>
              </a:spcAft>
              <a:defRPr sz="2000">
                <a:latin typeface="+mn-lt"/>
                <a:ea typeface="+mn-ea"/>
                <a:cs typeface="+mn-cs"/>
                <a:sym typeface="Arial"/>
              </a:defRPr>
            </a:pPr>
            <a:r>
              <a:rPr lang="en-US" sz="2000" dirty="0">
                <a:sym typeface="Arial"/>
              </a:rPr>
              <a:t>Add copy here about the program overview. Add copy here about the program overview. Add copy here about the program overview. Add copy here about the program overview. Add copy here about the program overview. Add copy here about the program overview.</a:t>
            </a:r>
          </a:p>
          <a:p>
            <a:pPr algn="l" defTabSz="1255117" fontAlgn="auto">
              <a:spcBef>
                <a:spcPts val="1200"/>
              </a:spcBef>
              <a:spcAft>
                <a:spcPts val="0"/>
              </a:spcAft>
              <a:defRPr sz="2000">
                <a:latin typeface="+mn-lt"/>
                <a:ea typeface="+mn-ea"/>
                <a:cs typeface="+mn-cs"/>
                <a:sym typeface="Arial"/>
              </a:defRPr>
            </a:pPr>
            <a:r>
              <a:rPr lang="en-US" sz="2000" dirty="0">
                <a:sym typeface="Arial"/>
              </a:rPr>
              <a:t>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Add copy here about the program overview. </a:t>
            </a:r>
            <a:r>
              <a:rPr lang="en-US" sz="3500" dirty="0" smtClean="0">
                <a:sym typeface="Arial"/>
              </a:rPr>
              <a:t>PROGRAM FEE</a:t>
            </a:r>
            <a:r>
              <a:rPr lang="en-US" sz="3500" dirty="0">
                <a:sym typeface="Arial"/>
              </a:rPr>
              <a:t> </a:t>
            </a:r>
            <a:r>
              <a:rPr lang="en-US" sz="3500" dirty="0" smtClean="0">
                <a:sym typeface="Arial"/>
              </a:rPr>
              <a:t>&amp; ELIGIBILITY </a:t>
            </a:r>
            <a:endParaRPr lang="en-US" sz="3500" dirty="0">
              <a:sym typeface="Arial"/>
            </a:endParaRPr>
          </a:p>
          <a:p>
            <a:pPr algn="l" defTabSz="1255117" fontAlgn="auto">
              <a:spcBef>
                <a:spcPts val="1200"/>
              </a:spcBef>
              <a:spcAft>
                <a:spcPts val="0"/>
              </a:spcAft>
              <a:defRPr sz="2000">
                <a:latin typeface="+mn-lt"/>
                <a:ea typeface="+mn-ea"/>
                <a:cs typeface="+mn-cs"/>
                <a:sym typeface="Arial"/>
              </a:defRPr>
            </a:pPr>
            <a:r>
              <a:rPr lang="en-US" sz="2000" dirty="0" smtClean="0">
                <a:sym typeface="Arial"/>
              </a:rPr>
              <a:t>Add copy here about program </a:t>
            </a:r>
            <a:r>
              <a:rPr lang="en-US" sz="2000" dirty="0">
                <a:sym typeface="Arial"/>
              </a:rPr>
              <a:t>fee, </a:t>
            </a:r>
            <a:r>
              <a:rPr lang="en-US" sz="2000" dirty="0" smtClean="0">
                <a:sym typeface="Arial"/>
              </a:rPr>
              <a:t>program eligibility, prerequisites and additional info. </a:t>
            </a:r>
            <a:r>
              <a:rPr lang="en-US" sz="2000" dirty="0">
                <a:sym typeface="Arial"/>
              </a:rPr>
              <a:t>Add copy here about program fee, program eligibility, prerequisites and additional </a:t>
            </a:r>
            <a:r>
              <a:rPr lang="en-US" sz="2000" dirty="0" smtClean="0">
                <a:sym typeface="Arial"/>
              </a:rPr>
              <a:t>info. </a:t>
            </a:r>
            <a:r>
              <a:rPr lang="en-US" sz="2000" dirty="0">
                <a:sym typeface="Arial"/>
              </a:rPr>
              <a:t>Add copy here about program fee, program eligibility, prerequisites and additional </a:t>
            </a:r>
            <a:r>
              <a:rPr lang="en-US" sz="2000" dirty="0" smtClean="0">
                <a:sym typeface="Arial"/>
              </a:rPr>
              <a:t>info. </a:t>
            </a:r>
            <a:r>
              <a:rPr lang="en-US" sz="2000" dirty="0">
                <a:sym typeface="Arial"/>
              </a:rPr>
              <a:t>Add copy here about program fee, program eligibility, prerequisites and additional </a:t>
            </a:r>
            <a:r>
              <a:rPr lang="en-US" sz="2000" dirty="0" smtClean="0">
                <a:sym typeface="Arial"/>
              </a:rPr>
              <a:t>info. </a:t>
            </a:r>
            <a:r>
              <a:rPr lang="en-US" sz="2000" dirty="0">
                <a:sym typeface="Arial"/>
              </a:rPr>
              <a:t>Add copy here about program fee, program eligibility, prerequisites and additional </a:t>
            </a:r>
            <a:r>
              <a:rPr lang="en-US" sz="2000" dirty="0" smtClean="0">
                <a:sym typeface="Arial"/>
              </a:rPr>
              <a:t>info. </a:t>
            </a:r>
            <a:endParaRPr sz="2000" dirty="0">
              <a:latin typeface="+mn-lt"/>
              <a:ea typeface="+mn-ea"/>
              <a:cs typeface="+mn-cs"/>
              <a:sym typeface="Arial"/>
            </a:endParaRPr>
          </a:p>
        </p:txBody>
      </p:sp>
      <p:sp>
        <p:nvSpPr>
          <p:cNvPr id="5123" name="Picture Placeholder 1"/>
          <p:cNvSpPr>
            <a:spLocks noGrp="1"/>
          </p:cNvSpPr>
          <p:nvPr>
            <p:ph type="pic" sz="quarter" idx="16"/>
          </p:nvPr>
        </p:nvSpPr>
        <p:spPr bwMode="auto">
          <a:xfrm>
            <a:off x="9475788" y="2165350"/>
            <a:ext cx="5259387" cy="5260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5124" name="Picture Placeholder 2"/>
          <p:cNvSpPr>
            <a:spLocks noGrp="1"/>
          </p:cNvSpPr>
          <p:nvPr>
            <p:ph type="pic" sz="quarter" idx="17"/>
          </p:nvPr>
        </p:nvSpPr>
        <p:spPr bwMode="auto">
          <a:xfrm>
            <a:off x="9475788" y="8015288"/>
            <a:ext cx="5259387" cy="526097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5125" name="Picture Placeholder 3"/>
          <p:cNvSpPr>
            <a:spLocks noGrp="1"/>
          </p:cNvSpPr>
          <p:nvPr>
            <p:ph type="pic" sz="quarter" idx="14"/>
          </p:nvPr>
        </p:nvSpPr>
        <p:spPr bwMode="auto">
          <a:xfrm>
            <a:off x="2746375" y="17022763"/>
            <a:ext cx="3875088" cy="1493837"/>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sp>
      <p:sp>
        <p:nvSpPr>
          <p:cNvPr id="7" name="Shape 51"/>
          <p:cNvSpPr txBox="1">
            <a:spLocks/>
          </p:cNvSpPr>
          <p:nvPr/>
        </p:nvSpPr>
        <p:spPr>
          <a:xfrm>
            <a:off x="9475788" y="13679488"/>
            <a:ext cx="5259387" cy="2500685"/>
          </a:xfrm>
          <a:prstGeom prst="rect">
            <a:avLst/>
          </a:prstGeom>
        </p:spPr>
        <p:txBody>
          <a:bodyPr wrap="square" lIns="0" tIns="0" rIns="0" bIns="0">
            <a:spAutoFit/>
          </a:bodyPr>
          <a:lstStyle>
            <a:lvl1pPr algn="ctr" defTabSz="1254125" rtl="0" eaLnBrk="1" fontAlgn="base" hangingPunct="1">
              <a:spcBef>
                <a:spcPct val="0"/>
              </a:spcBef>
              <a:spcAft>
                <a:spcPct val="0"/>
              </a:spcAft>
              <a:defRPr sz="6800">
                <a:solidFill>
                  <a:srgbClr val="000000"/>
                </a:solidFill>
                <a:latin typeface="Helvetica Light"/>
                <a:ea typeface="ＭＳ Ｐゴシック" charset="0"/>
                <a:cs typeface="Helvetica Light"/>
                <a:sym typeface="Helvetica Light" charset="0"/>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a:lstStyle>
          <a:p>
            <a:pPr algn="l" defTabSz="1255117" fontAlgn="auto">
              <a:spcBef>
                <a:spcPts val="800"/>
              </a:spcBef>
              <a:spcAft>
                <a:spcPts val="0"/>
              </a:spcAft>
              <a:defRPr sz="3500">
                <a:latin typeface="+mn-lt"/>
                <a:ea typeface="+mn-ea"/>
                <a:cs typeface="+mn-cs"/>
                <a:sym typeface="Arial"/>
              </a:defRPr>
            </a:pPr>
            <a:r>
              <a:rPr lang="en-US" sz="3500" kern="0" dirty="0" smtClean="0">
                <a:latin typeface="+mn-lt"/>
                <a:ea typeface="+mn-ea"/>
                <a:cs typeface="+mn-cs"/>
                <a:sym typeface="Arial"/>
              </a:rPr>
              <a:t>FIND OUT MORE</a:t>
            </a:r>
          </a:p>
          <a:p>
            <a:pPr algn="l" defTabSz="1255117" fontAlgn="auto">
              <a:spcBef>
                <a:spcPts val="1200"/>
              </a:spcBef>
              <a:spcAft>
                <a:spcPts val="0"/>
              </a:spcAft>
              <a:defRPr sz="2000">
                <a:latin typeface="+mn-lt"/>
                <a:ea typeface="+mn-ea"/>
                <a:cs typeface="+mn-cs"/>
                <a:sym typeface="Arial"/>
              </a:defRPr>
            </a:pPr>
            <a:r>
              <a:rPr lang="en-US" sz="2000" kern="0" dirty="0" smtClean="0">
                <a:latin typeface="+mn-lt"/>
                <a:ea typeface="+mn-ea"/>
                <a:cs typeface="+mn-cs"/>
                <a:sym typeface="Arial"/>
              </a:rPr>
              <a:t>Fore more info, please contact:</a:t>
            </a:r>
          </a:p>
          <a:p>
            <a:pPr algn="l" defTabSz="1255117" fontAlgn="auto">
              <a:spcBef>
                <a:spcPts val="300"/>
              </a:spcBef>
              <a:spcAft>
                <a:spcPts val="0"/>
              </a:spcAft>
              <a:defRPr sz="2000">
                <a:latin typeface="+mn-lt"/>
                <a:ea typeface="+mn-ea"/>
                <a:cs typeface="+mn-cs"/>
                <a:sym typeface="Arial"/>
              </a:defRPr>
            </a:pPr>
            <a:r>
              <a:rPr lang="en-US" sz="2000" kern="0" dirty="0" err="1" smtClean="0">
                <a:latin typeface="+mn-lt"/>
                <a:ea typeface="+mn-ea"/>
                <a:cs typeface="+mn-cs"/>
                <a:sym typeface="Arial"/>
              </a:rPr>
              <a:t>FirstName</a:t>
            </a:r>
            <a:r>
              <a:rPr lang="en-US" sz="2000" kern="0" dirty="0" smtClean="0">
                <a:latin typeface="+mn-lt"/>
                <a:ea typeface="+mn-ea"/>
                <a:cs typeface="+mn-cs"/>
                <a:sym typeface="Arial"/>
              </a:rPr>
              <a:t> </a:t>
            </a:r>
            <a:r>
              <a:rPr lang="en-US" sz="2000" kern="0" dirty="0" err="1" smtClean="0">
                <a:latin typeface="+mn-lt"/>
                <a:ea typeface="+mn-ea"/>
                <a:cs typeface="+mn-cs"/>
                <a:sym typeface="Arial"/>
              </a:rPr>
              <a:t>Lastname</a:t>
            </a:r>
            <a:endParaRPr lang="en-US" sz="2000" kern="0" dirty="0" smtClean="0">
              <a:latin typeface="+mn-lt"/>
              <a:ea typeface="+mn-ea"/>
              <a:cs typeface="+mn-cs"/>
              <a:sym typeface="Arial"/>
            </a:endParaRPr>
          </a:p>
          <a:p>
            <a:pPr algn="l" defTabSz="1255117" fontAlgn="auto">
              <a:spcBef>
                <a:spcPts val="300"/>
              </a:spcBef>
              <a:spcAft>
                <a:spcPts val="0"/>
              </a:spcAft>
              <a:defRPr sz="2000">
                <a:latin typeface="+mn-lt"/>
                <a:ea typeface="+mn-ea"/>
                <a:cs typeface="+mn-cs"/>
                <a:sym typeface="Arial"/>
              </a:defRPr>
            </a:pPr>
            <a:r>
              <a:rPr lang="en-US" sz="2000" kern="0" dirty="0" smtClean="0">
                <a:latin typeface="+mn-lt"/>
                <a:ea typeface="+mn-ea"/>
                <a:cs typeface="+mn-cs"/>
                <a:sym typeface="Arial"/>
              </a:rPr>
              <a:t>Department</a:t>
            </a:r>
          </a:p>
          <a:p>
            <a:pPr algn="l" defTabSz="1255117" fontAlgn="auto">
              <a:spcBef>
                <a:spcPts val="300"/>
              </a:spcBef>
              <a:spcAft>
                <a:spcPts val="0"/>
              </a:spcAft>
              <a:defRPr sz="2000">
                <a:latin typeface="+mn-lt"/>
                <a:ea typeface="+mn-ea"/>
                <a:cs typeface="+mn-cs"/>
                <a:sym typeface="Arial"/>
              </a:defRPr>
            </a:pPr>
            <a:r>
              <a:rPr lang="en-US" sz="2000" kern="0" dirty="0" smtClean="0">
                <a:latin typeface="+mn-lt"/>
                <a:ea typeface="+mn-ea"/>
                <a:cs typeface="+mn-cs"/>
                <a:sym typeface="Arial"/>
              </a:rPr>
              <a:t>email address</a:t>
            </a:r>
          </a:p>
          <a:p>
            <a:pPr algn="l" defTabSz="1255117" fontAlgn="auto">
              <a:spcBef>
                <a:spcPts val="1200"/>
              </a:spcBef>
              <a:spcAft>
                <a:spcPts val="0"/>
              </a:spcAft>
              <a:defRPr sz="2000">
                <a:latin typeface="+mn-lt"/>
                <a:ea typeface="+mn-ea"/>
                <a:cs typeface="+mn-cs"/>
                <a:sym typeface="Arial"/>
              </a:defRPr>
            </a:pPr>
            <a:endParaRPr lang="en-US" sz="2000" kern="0" dirty="0">
              <a:latin typeface="+mn-lt"/>
              <a:ea typeface="+mn-ea"/>
              <a:cs typeface="+mn-cs"/>
              <a:sym typeface="Arial"/>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FAC-flyerTempla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7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7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FAC-flyerTemplate (3)</Template>
  <TotalTime>193</TotalTime>
  <Words>411</Words>
  <Application>Microsoft Office PowerPoint</Application>
  <PresentationFormat>Custom</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Arial</vt:lpstr>
      <vt:lpstr>Helvetica Light</vt:lpstr>
      <vt:lpstr>Helvetica Neue</vt:lpstr>
      <vt:lpstr>FAC-flyerTemplate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Rylan Okie</dc:creator>
  <cp:lastModifiedBy>Rylan Okie</cp:lastModifiedBy>
  <cp:revision>10</cp:revision>
  <dcterms:created xsi:type="dcterms:W3CDTF">2016-02-24T22:46:13Z</dcterms:created>
  <dcterms:modified xsi:type="dcterms:W3CDTF">2017-12-18T22:26:12Z</dcterms:modified>
</cp:coreProperties>
</file>