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9" r:id="rId1"/>
  </p:sldMasterIdLst>
  <p:notesMasterIdLst>
    <p:notesMasterId r:id="rId18"/>
  </p:notesMasterIdLst>
  <p:handoutMasterIdLst>
    <p:handoutMasterId r:id="rId19"/>
  </p:handoutMasterIdLst>
  <p:sldIdLst>
    <p:sldId id="321" r:id="rId2"/>
    <p:sldId id="354" r:id="rId3"/>
    <p:sldId id="352" r:id="rId4"/>
    <p:sldId id="356" r:id="rId5"/>
    <p:sldId id="358" r:id="rId6"/>
    <p:sldId id="360" r:id="rId7"/>
    <p:sldId id="347" r:id="rId8"/>
    <p:sldId id="357" r:id="rId9"/>
    <p:sldId id="359" r:id="rId10"/>
    <p:sldId id="366" r:id="rId11"/>
    <p:sldId id="367" r:id="rId12"/>
    <p:sldId id="362" r:id="rId13"/>
    <p:sldId id="351" r:id="rId14"/>
    <p:sldId id="363" r:id="rId15"/>
    <p:sldId id="355" r:id="rId16"/>
    <p:sldId id="350"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5">
          <p15:clr>
            <a:srgbClr val="A4A3A4"/>
          </p15:clr>
        </p15:guide>
        <p15:guide id="2" pos="2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9" autoAdjust="0"/>
    <p:restoredTop sz="94089" autoAdjust="0"/>
  </p:normalViewPr>
  <p:slideViewPr>
    <p:cSldViewPr snapToGrid="0" snapToObjects="1" showGuides="1">
      <p:cViewPr varScale="1">
        <p:scale>
          <a:sx n="68" d="100"/>
          <a:sy n="68" d="100"/>
        </p:scale>
        <p:origin x="1282" y="67"/>
      </p:cViewPr>
      <p:guideLst>
        <p:guide orient="horz" pos="395"/>
        <p:guide pos="272"/>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92255F-49ED-6E49-9985-DE8E7C869419}" type="datetimeFigureOut">
              <a:rPr lang="en-US" smtClean="0"/>
              <a:pPr/>
              <a:t>1/11/2018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12727A2-256E-A24A-A747-967B498334CF}" type="slidenum">
              <a:rPr lang="en-US" smtClean="0"/>
              <a:pPr/>
              <a:t>‹#›</a:t>
            </a:fld>
            <a:endParaRPr lang="en-US"/>
          </a:p>
        </p:txBody>
      </p:sp>
    </p:spTree>
    <p:extLst>
      <p:ext uri="{BB962C8B-B14F-4D97-AF65-F5344CB8AC3E}">
        <p14:creationId xmlns:p14="http://schemas.microsoft.com/office/powerpoint/2010/main" val="10077189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A9F4D5BE-19EB-C741-ADFF-96C4F03A6437}" type="datetimeFigureOut">
              <a:rPr lang="en-US" smtClean="0"/>
              <a:pPr/>
              <a:t>1/11/2018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BBE5E1EF-45B7-D14A-84C9-BA4114F70868}" type="slidenum">
              <a:rPr lang="en-US" smtClean="0"/>
              <a:pPr/>
              <a:t>‹#›</a:t>
            </a:fld>
            <a:endParaRPr lang="en-US" dirty="0"/>
          </a:p>
        </p:txBody>
      </p:sp>
    </p:spTree>
    <p:extLst>
      <p:ext uri="{BB962C8B-B14F-4D97-AF65-F5344CB8AC3E}">
        <p14:creationId xmlns:p14="http://schemas.microsoft.com/office/powerpoint/2010/main" val="256007792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E5E1EF-45B7-D14A-84C9-BA4114F70868}" type="slidenum">
              <a:rPr lang="en-US" smtClean="0"/>
              <a:pPr/>
              <a:t>1</a:t>
            </a:fld>
            <a:endParaRPr lang="en-US"/>
          </a:p>
        </p:txBody>
      </p:sp>
    </p:spTree>
    <p:extLst>
      <p:ext uri="{BB962C8B-B14F-4D97-AF65-F5344CB8AC3E}">
        <p14:creationId xmlns:p14="http://schemas.microsoft.com/office/powerpoint/2010/main" val="22002967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No Photo">
    <p:spTree>
      <p:nvGrpSpPr>
        <p:cNvPr id="1" name=""/>
        <p:cNvGrpSpPr/>
        <p:nvPr/>
      </p:nvGrpSpPr>
      <p:grpSpPr>
        <a:xfrm>
          <a:off x="0" y="0"/>
          <a:ext cx="0" cy="0"/>
          <a:chOff x="0" y="0"/>
          <a:chExt cx="0" cy="0"/>
        </a:xfrm>
      </p:grpSpPr>
      <p:sp>
        <p:nvSpPr>
          <p:cNvPr id="15" name="Rectangle 14"/>
          <p:cNvSpPr/>
          <p:nvPr/>
        </p:nvSpPr>
        <p:spPr>
          <a:xfrm>
            <a:off x="0" y="2276856"/>
            <a:ext cx="9144000" cy="4581144"/>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746483" y="2921001"/>
            <a:ext cx="6632608" cy="1384299"/>
          </a:xfrm>
        </p:spPr>
        <p:txBody>
          <a:bodyPr anchor="t" anchorCtr="0"/>
          <a:lstStyle>
            <a:lvl1pPr>
              <a:lnSpc>
                <a:spcPts val="3400"/>
              </a:lnSpc>
              <a:defRPr sz="3200" b="0" i="0" cap="all" baseline="0">
                <a:solidFill>
                  <a:schemeClr val="bg1"/>
                </a:solidFill>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6007102" y="1191875"/>
            <a:ext cx="2882898" cy="717671"/>
          </a:xfrm>
        </p:spPr>
        <p:txBody>
          <a:bodyPr lIns="0" tIns="0" rIns="0" bIns="0" anchor="t" anchorCtr="0">
            <a:noAutofit/>
          </a:bodyPr>
          <a:lstStyle>
            <a:lvl1pPr marL="0" indent="0" algn="l">
              <a:lnSpc>
                <a:spcPts val="2000"/>
              </a:lnSpc>
              <a:buNone/>
              <a:defRPr sz="1600" b="1" i="0" cap="all" baseline="0">
                <a:solidFill>
                  <a:schemeClr val="accent5"/>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BUSINESS UNIT</a:t>
            </a:r>
            <a:br>
              <a:rPr lang="en-US" dirty="0" smtClean="0"/>
            </a:br>
            <a:endParaRPr lang="en-US" dirty="0"/>
          </a:p>
        </p:txBody>
      </p:sp>
      <p:sp>
        <p:nvSpPr>
          <p:cNvPr id="4" name="Date Placeholder 3"/>
          <p:cNvSpPr>
            <a:spLocks noGrp="1"/>
          </p:cNvSpPr>
          <p:nvPr>
            <p:ph type="dt" sz="half" idx="10"/>
          </p:nvPr>
        </p:nvSpPr>
        <p:spPr>
          <a:xfrm>
            <a:off x="6007103" y="471466"/>
            <a:ext cx="2882897" cy="365125"/>
          </a:xfrm>
        </p:spPr>
        <p:txBody>
          <a:bodyPr lIns="0" tIns="0" rIns="0" bIns="0"/>
          <a:lstStyle>
            <a:lvl1pPr algn="l">
              <a:defRPr sz="1200" cap="none">
                <a:solidFill>
                  <a:schemeClr val="tx1"/>
                </a:solidFill>
                <a:latin typeface="+mj-lt"/>
                <a:cs typeface="Arial"/>
              </a:defRPr>
            </a:lvl1pPr>
          </a:lstStyle>
          <a:p>
            <a:fld id="{963BDC33-43C1-3B47-A21B-A6964A96CF4C}" type="datetime4">
              <a:rPr lang="en-US" smtClean="0"/>
              <a:pPr/>
              <a:t>January 11, 2018</a:t>
            </a:fld>
            <a:endParaRPr lang="en-US" dirty="0"/>
          </a:p>
        </p:txBody>
      </p:sp>
      <p:cxnSp>
        <p:nvCxnSpPr>
          <p:cNvPr id="9" name="Straight Connector 8"/>
          <p:cNvCxnSpPr/>
          <p:nvPr/>
        </p:nvCxnSpPr>
        <p:spPr>
          <a:xfrm rot="10800000">
            <a:off x="6007104" y="955709"/>
            <a:ext cx="4848581" cy="1588"/>
          </a:xfrm>
          <a:prstGeom prst="line">
            <a:avLst/>
          </a:prstGeom>
          <a:ln w="127000"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7" name="Text Placeholder 16"/>
          <p:cNvSpPr>
            <a:spLocks noGrp="1"/>
          </p:cNvSpPr>
          <p:nvPr>
            <p:ph type="body" sz="quarter" idx="12"/>
          </p:nvPr>
        </p:nvSpPr>
        <p:spPr>
          <a:xfrm>
            <a:off x="746125" y="4305300"/>
            <a:ext cx="6632575" cy="1663700"/>
          </a:xfrm>
        </p:spPr>
        <p:txBody>
          <a:bodyPr>
            <a:noAutofit/>
          </a:bodyPr>
          <a:lstStyle>
            <a:lvl1pPr marL="0" indent="0">
              <a:lnSpc>
                <a:spcPts val="2400"/>
              </a:lnSpc>
              <a:buNone/>
              <a:defRPr sz="2200">
                <a:solidFill>
                  <a:srgbClr val="FFFFFF"/>
                </a:solidFill>
              </a:defRPr>
            </a:lvl1pPr>
          </a:lstStyle>
          <a:p>
            <a:pPr lvl="0"/>
            <a:r>
              <a:rPr lang="en-US" smtClean="0"/>
              <a:t>Click to edit Master text styles</a:t>
            </a:r>
          </a:p>
        </p:txBody>
      </p:sp>
      <p:sp>
        <p:nvSpPr>
          <p:cNvPr id="11" name="Text Placeholder 10"/>
          <p:cNvSpPr>
            <a:spLocks noGrp="1"/>
          </p:cNvSpPr>
          <p:nvPr>
            <p:ph type="body" sz="quarter" idx="13" hasCustomPrompt="1"/>
          </p:nvPr>
        </p:nvSpPr>
        <p:spPr>
          <a:xfrm>
            <a:off x="746125" y="6143625"/>
            <a:ext cx="6632575" cy="460375"/>
          </a:xfrm>
        </p:spPr>
        <p:txBody>
          <a:bodyPr/>
          <a:lstStyle>
            <a:lvl1pPr>
              <a:buFontTx/>
              <a:buNone/>
              <a:defRPr>
                <a:solidFill>
                  <a:srgbClr val="FFFFFF"/>
                </a:solidFill>
              </a:defRPr>
            </a:lvl1pPr>
          </a:lstStyle>
          <a:p>
            <a:pPr lvl="0"/>
            <a:r>
              <a:rPr lang="en-US" dirty="0" smtClean="0"/>
              <a:t>Presenter name, Title</a:t>
            </a:r>
            <a:endParaRPr lang="en-US" dirty="0"/>
          </a:p>
        </p:txBody>
      </p:sp>
      <p:sp>
        <p:nvSpPr>
          <p:cNvPr id="10" name="Rectangle 9"/>
          <p:cNvSpPr/>
          <p:nvPr userDrawn="1"/>
        </p:nvSpPr>
        <p:spPr>
          <a:xfrm>
            <a:off x="0" y="2276856"/>
            <a:ext cx="9144000" cy="4581144"/>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0037" y="595550"/>
            <a:ext cx="2248661" cy="889942"/>
          </a:xfrm>
          <a:prstGeom prst="rect">
            <a:avLst/>
          </a:prstGeom>
        </p:spPr>
      </p:pic>
      <p:cxnSp>
        <p:nvCxnSpPr>
          <p:cNvPr id="13" name="Straight Connector 12"/>
          <p:cNvCxnSpPr/>
          <p:nvPr userDrawn="1"/>
        </p:nvCxnSpPr>
        <p:spPr>
          <a:xfrm rot="10800000">
            <a:off x="6007104" y="955709"/>
            <a:ext cx="4848581" cy="1588"/>
          </a:xfrm>
          <a:prstGeom prst="line">
            <a:avLst/>
          </a:prstGeom>
          <a:ln w="127000"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vider - Large Text Secondary">
    <p:spTree>
      <p:nvGrpSpPr>
        <p:cNvPr id="1" name=""/>
        <p:cNvGrpSpPr/>
        <p:nvPr/>
      </p:nvGrpSpPr>
      <p:grpSpPr>
        <a:xfrm>
          <a:off x="0" y="0"/>
          <a:ext cx="0" cy="0"/>
          <a:chOff x="0" y="0"/>
          <a:chExt cx="0" cy="0"/>
        </a:xfrm>
      </p:grpSpPr>
      <p:sp>
        <p:nvSpPr>
          <p:cNvPr id="6" name="Rectangle 5"/>
          <p:cNvSpPr/>
          <p:nvPr/>
        </p:nvSpPr>
        <p:spPr>
          <a:xfrm>
            <a:off x="-266700" y="-406400"/>
            <a:ext cx="9829800" cy="78232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5" name="Text Placeholder 4"/>
          <p:cNvSpPr>
            <a:spLocks noGrp="1"/>
          </p:cNvSpPr>
          <p:nvPr>
            <p:ph type="body" sz="quarter" idx="12" hasCustomPrompt="1"/>
          </p:nvPr>
        </p:nvSpPr>
        <p:spPr>
          <a:xfrm>
            <a:off x="457200" y="630767"/>
            <a:ext cx="8229600" cy="5197500"/>
          </a:xfrm>
        </p:spPr>
        <p:txBody>
          <a:bodyPr>
            <a:noAutofit/>
          </a:bodyPr>
          <a:lstStyle>
            <a:lvl1pPr marL="0" indent="0">
              <a:lnSpc>
                <a:spcPts val="7400"/>
              </a:lnSpc>
              <a:buNone/>
              <a:defRPr sz="7200" b="1" i="0" cap="all" baseline="0">
                <a:solidFill>
                  <a:schemeClr val="bg1"/>
                </a:solidFill>
                <a:latin typeface="Arial"/>
                <a:cs typeface="Arial"/>
              </a:defRPr>
            </a:lvl1pPr>
            <a:lvl2pPr>
              <a:buNone/>
              <a:defRPr sz="3200">
                <a:solidFill>
                  <a:schemeClr val="bg1"/>
                </a:solidFill>
              </a:defRPr>
            </a:lvl2pPr>
            <a:lvl3pPr>
              <a:buNone/>
              <a:defRPr sz="3200">
                <a:solidFill>
                  <a:schemeClr val="bg1"/>
                </a:solidFill>
              </a:defRPr>
            </a:lvl3pPr>
            <a:lvl4pPr>
              <a:buNone/>
              <a:defRPr sz="3200">
                <a:solidFill>
                  <a:schemeClr val="bg1"/>
                </a:solidFill>
              </a:defRPr>
            </a:lvl4pPr>
            <a:lvl5pPr>
              <a:buNone/>
              <a:defRPr sz="3200">
                <a:solidFill>
                  <a:schemeClr val="bg1"/>
                </a:solidFill>
              </a:defRPr>
            </a:lvl5pPr>
          </a:lstStyle>
          <a:p>
            <a:pPr lvl="0"/>
            <a:r>
              <a:rPr lang="en-US" dirty="0" smtClean="0"/>
              <a:t>Click to edit text styles</a:t>
            </a:r>
          </a:p>
        </p:txBody>
      </p:sp>
      <p:sp>
        <p:nvSpPr>
          <p:cNvPr id="7" name="Date Placeholder 3"/>
          <p:cNvSpPr>
            <a:spLocks noGrp="1"/>
          </p:cNvSpPr>
          <p:nvPr>
            <p:ph type="dt" sz="half" idx="10"/>
          </p:nvPr>
        </p:nvSpPr>
        <p:spPr>
          <a:xfrm>
            <a:off x="6629400" y="6356351"/>
            <a:ext cx="1587500" cy="365125"/>
          </a:xfrm>
        </p:spPr>
        <p:txBody>
          <a:bodyPr/>
          <a:lstStyle>
            <a:lvl1pPr algn="r">
              <a:defRPr>
                <a:solidFill>
                  <a:srgbClr val="FFFFFF"/>
                </a:solidFill>
                <a:latin typeface="Calibri"/>
                <a:cs typeface="Calibri"/>
              </a:defRPr>
            </a:lvl1pPr>
          </a:lstStyle>
          <a:p>
            <a:fld id="{9A8F1E3B-FF10-234E-BBED-C338F5421641}" type="datetime4">
              <a:rPr lang="en-US" smtClean="0"/>
              <a:pPr/>
              <a:t>January 11, 2018</a:t>
            </a:fld>
            <a:endParaRPr lang="en-US" dirty="0"/>
          </a:p>
        </p:txBody>
      </p:sp>
      <p:sp>
        <p:nvSpPr>
          <p:cNvPr id="9" name="Slide Number Placeholder 5"/>
          <p:cNvSpPr>
            <a:spLocks noGrp="1"/>
          </p:cNvSpPr>
          <p:nvPr>
            <p:ph type="sldNum" sz="quarter" idx="14"/>
          </p:nvPr>
        </p:nvSpPr>
        <p:spPr>
          <a:xfrm>
            <a:off x="8216900" y="6356351"/>
            <a:ext cx="469900" cy="365125"/>
          </a:xfrm>
        </p:spPr>
        <p:txBody>
          <a:bodyPr/>
          <a:lstStyle>
            <a:lvl1pPr>
              <a:defRPr>
                <a:solidFill>
                  <a:srgbClr val="FFFFFF"/>
                </a:solidFill>
              </a:defRPr>
            </a:lvl1pPr>
          </a:lstStyle>
          <a:p>
            <a:fld id="{34812037-1474-0A40-BFA0-4BA01FA6A467}" type="slidenum">
              <a:rPr lang="en-US" smtClean="0"/>
              <a:pPr/>
              <a:t>‹#›</a:t>
            </a:fld>
            <a:endParaRPr lang="en-US" dirty="0"/>
          </a:p>
        </p:txBody>
      </p:sp>
      <p:pic>
        <p:nvPicPr>
          <p:cNvPr id="10" name="Picture 9" descr="CIEE_logo_wht_rgb.png"/>
          <p:cNvPicPr>
            <a:picLocks noChangeAspect="1"/>
          </p:cNvPicPr>
          <p:nvPr/>
        </p:nvPicPr>
        <p:blipFill>
          <a:blip r:embed="rId2"/>
          <a:stretch>
            <a:fillRect/>
          </a:stretch>
        </p:blipFill>
        <p:spPr>
          <a:xfrm>
            <a:off x="221627" y="6133584"/>
            <a:ext cx="1196340" cy="706120"/>
          </a:xfrm>
          <a:prstGeom prst="rect">
            <a:avLst/>
          </a:prstGeom>
        </p:spPr>
      </p:pic>
      <p:sp>
        <p:nvSpPr>
          <p:cNvPr id="8" name="Rectangle 7"/>
          <p:cNvSpPr/>
          <p:nvPr userDrawn="1"/>
        </p:nvSpPr>
        <p:spPr>
          <a:xfrm>
            <a:off x="-266700" y="-406400"/>
            <a:ext cx="9829800" cy="78232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11" name="Picture 10" descr="CIEE_logo_wht_rgb.png"/>
          <p:cNvPicPr>
            <a:picLocks noChangeAspect="1"/>
          </p:cNvPicPr>
          <p:nvPr userDrawn="1"/>
        </p:nvPicPr>
        <p:blipFill>
          <a:blip r:embed="rId2"/>
          <a:stretch>
            <a:fillRect/>
          </a:stretch>
        </p:blipFill>
        <p:spPr>
          <a:xfrm>
            <a:off x="221627" y="6133584"/>
            <a:ext cx="1196340" cy="706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ivider - Photo - White Text">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215900" y="-190500"/>
            <a:ext cx="9525000" cy="7239000"/>
          </a:xfrm>
          <a:solidFill>
            <a:schemeClr val="accent6"/>
          </a:solidFill>
        </p:spPr>
        <p:txBody>
          <a:bodyPr/>
          <a:lstStyle/>
          <a:p>
            <a:r>
              <a:rPr lang="en-US" smtClean="0"/>
              <a:t>Click icon to add picture</a:t>
            </a:r>
            <a:endParaRPr lang="en-US"/>
          </a:p>
        </p:txBody>
      </p:sp>
      <p:sp>
        <p:nvSpPr>
          <p:cNvPr id="5" name="Text Placeholder 4"/>
          <p:cNvSpPr>
            <a:spLocks noGrp="1"/>
          </p:cNvSpPr>
          <p:nvPr>
            <p:ph type="body" sz="quarter" idx="12" hasCustomPrompt="1"/>
          </p:nvPr>
        </p:nvSpPr>
        <p:spPr>
          <a:xfrm>
            <a:off x="457200" y="630767"/>
            <a:ext cx="8229600" cy="5197500"/>
          </a:xfrm>
        </p:spPr>
        <p:txBody>
          <a:bodyPr>
            <a:noAutofit/>
          </a:bodyPr>
          <a:lstStyle>
            <a:lvl1pPr marL="0" indent="0">
              <a:lnSpc>
                <a:spcPts val="7400"/>
              </a:lnSpc>
              <a:buNone/>
              <a:defRPr sz="7200" b="1" i="0" cap="all" baseline="0">
                <a:solidFill>
                  <a:schemeClr val="bg1"/>
                </a:solidFill>
                <a:latin typeface="Arial"/>
                <a:cs typeface="Arial"/>
              </a:defRPr>
            </a:lvl1pPr>
            <a:lvl2pPr>
              <a:buNone/>
              <a:defRPr sz="3200">
                <a:solidFill>
                  <a:schemeClr val="bg1"/>
                </a:solidFill>
              </a:defRPr>
            </a:lvl2pPr>
            <a:lvl3pPr>
              <a:buNone/>
              <a:defRPr sz="3200">
                <a:solidFill>
                  <a:schemeClr val="bg1"/>
                </a:solidFill>
              </a:defRPr>
            </a:lvl3pPr>
            <a:lvl4pPr>
              <a:buNone/>
              <a:defRPr sz="3200">
                <a:solidFill>
                  <a:schemeClr val="bg1"/>
                </a:solidFill>
              </a:defRPr>
            </a:lvl4pPr>
            <a:lvl5pPr>
              <a:buNone/>
              <a:defRPr sz="3200">
                <a:solidFill>
                  <a:schemeClr val="bg1"/>
                </a:solidFill>
              </a:defRPr>
            </a:lvl5pPr>
          </a:lstStyle>
          <a:p>
            <a:pPr lvl="0"/>
            <a:r>
              <a:rPr lang="en-US" dirty="0" smtClean="0"/>
              <a:t>Click to edit text styles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vider - Photo - Gray Text">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215900" y="-190500"/>
            <a:ext cx="9525000" cy="7239000"/>
          </a:xfrm>
          <a:solidFill>
            <a:schemeClr val="accent6"/>
          </a:solidFill>
        </p:spPr>
        <p:txBody>
          <a:bodyPr/>
          <a:lstStyle/>
          <a:p>
            <a:r>
              <a:rPr lang="en-US" smtClean="0"/>
              <a:t>Click icon to add picture</a:t>
            </a:r>
            <a:endParaRPr lang="en-US"/>
          </a:p>
        </p:txBody>
      </p:sp>
      <p:sp>
        <p:nvSpPr>
          <p:cNvPr id="5" name="Text Placeholder 4"/>
          <p:cNvSpPr>
            <a:spLocks noGrp="1"/>
          </p:cNvSpPr>
          <p:nvPr>
            <p:ph type="body" sz="quarter" idx="12" hasCustomPrompt="1"/>
          </p:nvPr>
        </p:nvSpPr>
        <p:spPr>
          <a:xfrm>
            <a:off x="457200" y="630767"/>
            <a:ext cx="8229600" cy="5197500"/>
          </a:xfrm>
        </p:spPr>
        <p:txBody>
          <a:bodyPr>
            <a:noAutofit/>
          </a:bodyPr>
          <a:lstStyle>
            <a:lvl1pPr marL="0" indent="0">
              <a:lnSpc>
                <a:spcPts val="7400"/>
              </a:lnSpc>
              <a:buNone/>
              <a:defRPr sz="7200" b="1" i="0" cap="all" baseline="0">
                <a:solidFill>
                  <a:schemeClr val="tx2"/>
                </a:solidFill>
                <a:latin typeface="Arial"/>
                <a:cs typeface="Arial"/>
              </a:defRPr>
            </a:lvl1pPr>
            <a:lvl2pPr>
              <a:buNone/>
              <a:defRPr sz="3200">
                <a:solidFill>
                  <a:schemeClr val="bg1"/>
                </a:solidFill>
              </a:defRPr>
            </a:lvl2pPr>
            <a:lvl3pPr>
              <a:buNone/>
              <a:defRPr sz="3200">
                <a:solidFill>
                  <a:schemeClr val="bg1"/>
                </a:solidFill>
              </a:defRPr>
            </a:lvl3pPr>
            <a:lvl4pPr>
              <a:buNone/>
              <a:defRPr sz="3200">
                <a:solidFill>
                  <a:schemeClr val="bg1"/>
                </a:solidFill>
              </a:defRPr>
            </a:lvl4pPr>
            <a:lvl5pPr>
              <a:buNone/>
              <a:defRPr sz="3200">
                <a:solidFill>
                  <a:schemeClr val="bg1"/>
                </a:solidFill>
              </a:defRPr>
            </a:lvl5pPr>
          </a:lstStyle>
          <a:p>
            <a:pPr lvl="0"/>
            <a:r>
              <a:rPr lang="en-US" dirty="0" smtClean="0"/>
              <a:t>Click to edit text styles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6" name="Rectangle 5"/>
          <p:cNvSpPr/>
          <p:nvPr/>
        </p:nvSpPr>
        <p:spPr>
          <a:xfrm>
            <a:off x="-266700" y="-406400"/>
            <a:ext cx="9829800" cy="7823200"/>
          </a:xfrm>
          <a:prstGeom prst="rect">
            <a:avLst/>
          </a:prstGeom>
          <a:solidFill>
            <a:srgbClr val="009BD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7" name="Date Placeholder 3"/>
          <p:cNvSpPr>
            <a:spLocks noGrp="1"/>
          </p:cNvSpPr>
          <p:nvPr>
            <p:ph type="dt" sz="half" idx="10"/>
          </p:nvPr>
        </p:nvSpPr>
        <p:spPr>
          <a:xfrm>
            <a:off x="6629400" y="6356351"/>
            <a:ext cx="1587500" cy="365125"/>
          </a:xfrm>
        </p:spPr>
        <p:txBody>
          <a:bodyPr/>
          <a:lstStyle>
            <a:lvl1pPr algn="r">
              <a:defRPr>
                <a:solidFill>
                  <a:srgbClr val="FFFFFF"/>
                </a:solidFill>
                <a:latin typeface="Calibri"/>
                <a:cs typeface="Calibri"/>
              </a:defRPr>
            </a:lvl1pPr>
          </a:lstStyle>
          <a:p>
            <a:fld id="{ED685876-B086-564D-97F4-49D6BA27E2A9}" type="datetime4">
              <a:rPr lang="en-US" smtClean="0"/>
              <a:pPr/>
              <a:t>January 11, 2018</a:t>
            </a:fld>
            <a:endParaRPr lang="en-US" dirty="0"/>
          </a:p>
        </p:txBody>
      </p:sp>
      <p:sp>
        <p:nvSpPr>
          <p:cNvPr id="9" name="Slide Number Placeholder 5"/>
          <p:cNvSpPr>
            <a:spLocks noGrp="1"/>
          </p:cNvSpPr>
          <p:nvPr>
            <p:ph type="sldNum" sz="quarter" idx="14"/>
          </p:nvPr>
        </p:nvSpPr>
        <p:spPr>
          <a:xfrm>
            <a:off x="8216900" y="6356351"/>
            <a:ext cx="469900" cy="365125"/>
          </a:xfrm>
        </p:spPr>
        <p:txBody>
          <a:bodyPr/>
          <a:lstStyle>
            <a:lvl1pPr>
              <a:defRPr>
                <a:solidFill>
                  <a:srgbClr val="FFFFFF"/>
                </a:solidFill>
              </a:defRPr>
            </a:lvl1pPr>
          </a:lstStyle>
          <a:p>
            <a:fld id="{34812037-1474-0A40-BFA0-4BA01FA6A467}" type="slidenum">
              <a:rPr lang="en-US" smtClean="0"/>
              <a:pPr/>
              <a:t>‹#›</a:t>
            </a:fld>
            <a:endParaRPr lang="en-US" dirty="0"/>
          </a:p>
        </p:txBody>
      </p:sp>
      <p:pic>
        <p:nvPicPr>
          <p:cNvPr id="10" name="Picture 9" descr="CIEE_logo_wht_rgb.png"/>
          <p:cNvPicPr>
            <a:picLocks noChangeAspect="1"/>
          </p:cNvPicPr>
          <p:nvPr/>
        </p:nvPicPr>
        <p:blipFill>
          <a:blip r:embed="rId2"/>
          <a:stretch>
            <a:fillRect/>
          </a:stretch>
        </p:blipFill>
        <p:spPr>
          <a:xfrm>
            <a:off x="221627" y="6133584"/>
            <a:ext cx="1196340" cy="706120"/>
          </a:xfrm>
          <a:prstGeom prst="rect">
            <a:avLst/>
          </a:prstGeom>
        </p:spPr>
      </p:pic>
      <p:sp>
        <p:nvSpPr>
          <p:cNvPr id="8" name="TextBox 7"/>
          <p:cNvSpPr txBox="1"/>
          <p:nvPr/>
        </p:nvSpPr>
        <p:spPr>
          <a:xfrm>
            <a:off x="368300" y="588127"/>
            <a:ext cx="8229600" cy="2016791"/>
          </a:xfrm>
          <a:prstGeom prst="rect">
            <a:avLst/>
          </a:prstGeom>
          <a:noFill/>
        </p:spPr>
        <p:txBody>
          <a:bodyPr wrap="square" rtlCol="0">
            <a:spAutoFit/>
          </a:bodyPr>
          <a:lstStyle/>
          <a:p>
            <a:pPr>
              <a:lnSpc>
                <a:spcPts val="7400"/>
              </a:lnSpc>
            </a:pPr>
            <a:r>
              <a:rPr lang="en-US" sz="7200" b="1" cap="all" dirty="0" smtClean="0">
                <a:solidFill>
                  <a:srgbClr val="FFFFFF"/>
                </a:solidFill>
                <a:latin typeface="Arial"/>
                <a:cs typeface="Arial"/>
              </a:rPr>
              <a:t>Thank </a:t>
            </a:r>
            <a:br>
              <a:rPr lang="en-US" sz="7200" b="1" cap="all" dirty="0" smtClean="0">
                <a:solidFill>
                  <a:srgbClr val="FFFFFF"/>
                </a:solidFill>
                <a:latin typeface="Arial"/>
                <a:cs typeface="Arial"/>
              </a:rPr>
            </a:br>
            <a:r>
              <a:rPr lang="en-US" sz="7200" b="1" cap="all" dirty="0" smtClean="0">
                <a:solidFill>
                  <a:srgbClr val="FFFFFF"/>
                </a:solidFill>
                <a:latin typeface="Arial"/>
                <a:cs typeface="Arial"/>
              </a:rPr>
              <a:t>you!</a:t>
            </a:r>
            <a:endParaRPr lang="en-US" sz="7200" b="1" cap="all" dirty="0">
              <a:solidFill>
                <a:srgbClr val="FFFFFF"/>
              </a:solidFill>
              <a:latin typeface="Arial"/>
              <a:cs typeface="Arial"/>
            </a:endParaRPr>
          </a:p>
        </p:txBody>
      </p:sp>
      <p:sp>
        <p:nvSpPr>
          <p:cNvPr id="11" name="Rectangle 10"/>
          <p:cNvSpPr/>
          <p:nvPr userDrawn="1"/>
        </p:nvSpPr>
        <p:spPr>
          <a:xfrm>
            <a:off x="-266700" y="-406400"/>
            <a:ext cx="9829800" cy="7823200"/>
          </a:xfrm>
          <a:prstGeom prst="rect">
            <a:avLst/>
          </a:prstGeom>
          <a:solidFill>
            <a:srgbClr val="009BD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12" name="Picture 11" descr="CIEE_logo_wht_rgb.png"/>
          <p:cNvPicPr>
            <a:picLocks noChangeAspect="1"/>
          </p:cNvPicPr>
          <p:nvPr userDrawn="1"/>
        </p:nvPicPr>
        <p:blipFill>
          <a:blip r:embed="rId2"/>
          <a:stretch>
            <a:fillRect/>
          </a:stretch>
        </p:blipFill>
        <p:spPr>
          <a:xfrm>
            <a:off x="221627" y="6133584"/>
            <a:ext cx="1196340" cy="706120"/>
          </a:xfrm>
          <a:prstGeom prst="rect">
            <a:avLst/>
          </a:prstGeom>
        </p:spPr>
      </p:pic>
      <p:sp>
        <p:nvSpPr>
          <p:cNvPr id="13" name="TextBox 12"/>
          <p:cNvSpPr txBox="1"/>
          <p:nvPr userDrawn="1"/>
        </p:nvSpPr>
        <p:spPr>
          <a:xfrm>
            <a:off x="368300" y="588127"/>
            <a:ext cx="8229600" cy="2016791"/>
          </a:xfrm>
          <a:prstGeom prst="rect">
            <a:avLst/>
          </a:prstGeom>
          <a:noFill/>
        </p:spPr>
        <p:txBody>
          <a:bodyPr wrap="square" rtlCol="0">
            <a:spAutoFit/>
          </a:bodyPr>
          <a:lstStyle/>
          <a:p>
            <a:pPr>
              <a:lnSpc>
                <a:spcPts val="7400"/>
              </a:lnSpc>
            </a:pPr>
            <a:r>
              <a:rPr lang="en-US" sz="7200" b="1" cap="all" dirty="0" smtClean="0">
                <a:solidFill>
                  <a:srgbClr val="FFFFFF"/>
                </a:solidFill>
                <a:latin typeface="Arial"/>
                <a:cs typeface="Arial"/>
              </a:rPr>
              <a:t>Thank </a:t>
            </a:r>
            <a:br>
              <a:rPr lang="en-US" sz="7200" b="1" cap="all" dirty="0" smtClean="0">
                <a:solidFill>
                  <a:srgbClr val="FFFFFF"/>
                </a:solidFill>
                <a:latin typeface="Arial"/>
                <a:cs typeface="Arial"/>
              </a:rPr>
            </a:br>
            <a:r>
              <a:rPr lang="en-US" sz="7200" b="1" cap="all" dirty="0" smtClean="0">
                <a:solidFill>
                  <a:srgbClr val="FFFFFF"/>
                </a:solidFill>
                <a:latin typeface="Arial"/>
                <a:cs typeface="Arial"/>
              </a:rPr>
              <a:t>you!</a:t>
            </a:r>
            <a:endParaRPr lang="en-US" sz="7200" b="1" cap="all"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wipe(left)">
                                      <p:cBhvr>
                                        <p:cTn id="10"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3" grpId="0" bui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End Page">
    <p:spTree>
      <p:nvGrpSpPr>
        <p:cNvPr id="1" name=""/>
        <p:cNvGrpSpPr/>
        <p:nvPr/>
      </p:nvGrpSpPr>
      <p:grpSpPr>
        <a:xfrm>
          <a:off x="0" y="0"/>
          <a:ext cx="0" cy="0"/>
          <a:chOff x="0" y="0"/>
          <a:chExt cx="0" cy="0"/>
        </a:xfrm>
      </p:grpSpPr>
      <p:sp>
        <p:nvSpPr>
          <p:cNvPr id="6" name="TextBox 5"/>
          <p:cNvSpPr txBox="1"/>
          <p:nvPr/>
        </p:nvSpPr>
        <p:spPr>
          <a:xfrm>
            <a:off x="457200" y="6223135"/>
            <a:ext cx="1528233" cy="608212"/>
          </a:xfrm>
          <a:prstGeom prst="rect">
            <a:avLst/>
          </a:prstGeom>
          <a:solidFill>
            <a:schemeClr val="bg1"/>
          </a:solidFill>
        </p:spPr>
        <p:txBody>
          <a:bodyPr wrap="square"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dirty="0" err="1" smtClean="0">
                <a:solidFill>
                  <a:schemeClr val="accent1"/>
                </a:solidFill>
                <a:latin typeface="Calibri"/>
                <a:cs typeface="Calibri"/>
              </a:rPr>
              <a:t>ciee.org</a:t>
            </a:r>
            <a:endParaRPr lang="en-US" sz="1400" dirty="0"/>
          </a:p>
        </p:txBody>
      </p:sp>
      <p:sp>
        <p:nvSpPr>
          <p:cNvPr id="7" name="TextBox 6"/>
          <p:cNvSpPr txBox="1"/>
          <p:nvPr/>
        </p:nvSpPr>
        <p:spPr>
          <a:xfrm>
            <a:off x="457199" y="3924300"/>
            <a:ext cx="4559301" cy="938719"/>
          </a:xfrm>
          <a:prstGeom prst="rect">
            <a:avLst/>
          </a:prstGeom>
          <a:noFill/>
        </p:spPr>
        <p:txBody>
          <a:bodyPr wrap="square" rtlCol="0">
            <a:noAutofit/>
          </a:bodyPr>
          <a:lstStyle/>
          <a:p>
            <a:r>
              <a:rPr lang="en-US" sz="1100" dirty="0" smtClean="0"/>
              <a:t>Founded in 1947, CIEE is the world leader in international education and</a:t>
            </a:r>
            <a:r>
              <a:rPr lang="en-US" sz="1100" baseline="0" dirty="0" smtClean="0"/>
              <a:t> </a:t>
            </a:r>
            <a:r>
              <a:rPr lang="en-US" sz="1100" dirty="0" smtClean="0"/>
              <a:t>exchange,</a:t>
            </a:r>
            <a:r>
              <a:rPr lang="en-US" sz="1100" baseline="0" dirty="0" smtClean="0"/>
              <a:t> delivering the highest quality programs that increase global understanding and intercultural knowledge. We provide participants with skills, competencies, and experiences that elevate their ability to contribute positively to our global community.</a:t>
            </a:r>
            <a:endParaRPr lang="en-US" sz="1100" dirty="0"/>
          </a:p>
        </p:txBody>
      </p:sp>
      <p:sp>
        <p:nvSpPr>
          <p:cNvPr id="8" name="TextBox 7"/>
          <p:cNvSpPr txBox="1"/>
          <p:nvPr/>
        </p:nvSpPr>
        <p:spPr>
          <a:xfrm>
            <a:off x="6273800" y="3924300"/>
            <a:ext cx="2413000" cy="938719"/>
          </a:xfrm>
          <a:prstGeom prst="rect">
            <a:avLst/>
          </a:prstGeom>
          <a:noFill/>
        </p:spPr>
        <p:txBody>
          <a:bodyPr wrap="square" rtlCol="0">
            <a:noAutofit/>
          </a:bodyPr>
          <a:lstStyle/>
          <a:p>
            <a:r>
              <a:rPr lang="en-US" sz="1100" dirty="0" smtClean="0">
                <a:solidFill>
                  <a:srgbClr val="009BD7"/>
                </a:solidFill>
              </a:rPr>
              <a:t>Council on International</a:t>
            </a:r>
            <a:br>
              <a:rPr lang="en-US" sz="1100" dirty="0" smtClean="0">
                <a:solidFill>
                  <a:srgbClr val="009BD7"/>
                </a:solidFill>
              </a:rPr>
            </a:br>
            <a:r>
              <a:rPr lang="en-US" sz="1100" dirty="0" smtClean="0">
                <a:solidFill>
                  <a:srgbClr val="009BD7"/>
                </a:solidFill>
              </a:rPr>
              <a:t>Educational Exchange</a:t>
            </a:r>
            <a:r>
              <a:rPr lang="en-US" sz="1100" dirty="0" smtClean="0"/>
              <a:t/>
            </a:r>
            <a:br>
              <a:rPr lang="en-US" sz="1100" dirty="0" smtClean="0"/>
            </a:br>
            <a:r>
              <a:rPr lang="en-US" sz="1100" dirty="0" smtClean="0"/>
              <a:t>300 Fore Street</a:t>
            </a:r>
            <a:br>
              <a:rPr lang="en-US" sz="1100" dirty="0" smtClean="0"/>
            </a:br>
            <a:r>
              <a:rPr lang="en-US" sz="1100" dirty="0" smtClean="0"/>
              <a:t>Portland,</a:t>
            </a:r>
            <a:r>
              <a:rPr lang="en-US" sz="1100" baseline="0" dirty="0" smtClean="0"/>
              <a:t> ME 04101</a:t>
            </a:r>
            <a:br>
              <a:rPr lang="en-US" sz="1100" baseline="0" dirty="0" smtClean="0"/>
            </a:br>
            <a:r>
              <a:rPr lang="en-US" sz="1100" baseline="0" dirty="0" smtClean="0"/>
              <a:t>207-553-4000</a:t>
            </a:r>
            <a:endParaRPr lang="en-US" sz="1100" dirty="0"/>
          </a:p>
        </p:txBody>
      </p:sp>
      <p:cxnSp>
        <p:nvCxnSpPr>
          <p:cNvPr id="9" name="Straight Connector 8"/>
          <p:cNvCxnSpPr/>
          <p:nvPr/>
        </p:nvCxnSpPr>
        <p:spPr>
          <a:xfrm>
            <a:off x="558800" y="3854450"/>
            <a:ext cx="7962900" cy="1588"/>
          </a:xfrm>
          <a:prstGeom prst="lin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 name="Picture 9" descr="CIEE_tag-Primary_blk_rgb.png"/>
          <p:cNvPicPr>
            <a:picLocks noChangeAspect="1"/>
          </p:cNvPicPr>
          <p:nvPr/>
        </p:nvPicPr>
        <p:blipFill>
          <a:blip r:embed="rId2"/>
          <a:stretch>
            <a:fillRect/>
          </a:stretch>
        </p:blipFill>
        <p:spPr>
          <a:xfrm>
            <a:off x="120650" y="4991100"/>
            <a:ext cx="4914900" cy="1073284"/>
          </a:xfrm>
          <a:prstGeom prst="rect">
            <a:avLst/>
          </a:prstGeom>
        </p:spPr>
      </p:pic>
      <p:sp>
        <p:nvSpPr>
          <p:cNvPr id="13" name="TextBox 12"/>
          <p:cNvSpPr txBox="1"/>
          <p:nvPr userDrawn="1"/>
        </p:nvSpPr>
        <p:spPr>
          <a:xfrm>
            <a:off x="457200" y="6223135"/>
            <a:ext cx="1528233" cy="608212"/>
          </a:xfrm>
          <a:prstGeom prst="rect">
            <a:avLst/>
          </a:prstGeom>
          <a:solidFill>
            <a:schemeClr val="bg1"/>
          </a:solidFill>
        </p:spPr>
        <p:txBody>
          <a:bodyPr wrap="square"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i="0" dirty="0" err="1" smtClean="0">
                <a:solidFill>
                  <a:schemeClr val="accent1"/>
                </a:solidFill>
                <a:latin typeface="Calibri"/>
                <a:cs typeface="Calibri"/>
              </a:rPr>
              <a:t>ciee.org</a:t>
            </a:r>
            <a:endParaRPr lang="en-US" sz="1400" dirty="0"/>
          </a:p>
        </p:txBody>
      </p:sp>
      <p:sp>
        <p:nvSpPr>
          <p:cNvPr id="14" name="TextBox 13"/>
          <p:cNvSpPr txBox="1"/>
          <p:nvPr userDrawn="1"/>
        </p:nvSpPr>
        <p:spPr>
          <a:xfrm>
            <a:off x="457199" y="3924300"/>
            <a:ext cx="4559301" cy="938719"/>
          </a:xfrm>
          <a:prstGeom prst="rect">
            <a:avLst/>
          </a:prstGeom>
          <a:noFill/>
        </p:spPr>
        <p:txBody>
          <a:bodyPr wrap="square" rtlCol="0">
            <a:noAutofit/>
          </a:bodyPr>
          <a:lstStyle/>
          <a:p>
            <a:r>
              <a:rPr lang="en-US" sz="1100" dirty="0" smtClean="0"/>
              <a:t>Founded in 1947, CIEE is the world leader in international education and</a:t>
            </a:r>
            <a:r>
              <a:rPr lang="en-US" sz="1100" baseline="0" dirty="0" smtClean="0"/>
              <a:t> </a:t>
            </a:r>
            <a:r>
              <a:rPr lang="en-US" sz="1100" dirty="0" smtClean="0"/>
              <a:t>exchange,</a:t>
            </a:r>
            <a:r>
              <a:rPr lang="en-US" sz="1100" baseline="0" dirty="0" smtClean="0"/>
              <a:t> delivering the highest quality programs that increase global understanding and intercultural knowledge. We provide participants with skills, competencies, and experiences that elevate their ability to contribute positively to our global community.</a:t>
            </a:r>
            <a:endParaRPr lang="en-US" sz="1100" dirty="0"/>
          </a:p>
        </p:txBody>
      </p:sp>
      <p:sp>
        <p:nvSpPr>
          <p:cNvPr id="15" name="TextBox 14"/>
          <p:cNvSpPr txBox="1"/>
          <p:nvPr userDrawn="1"/>
        </p:nvSpPr>
        <p:spPr>
          <a:xfrm>
            <a:off x="6273800" y="3924300"/>
            <a:ext cx="2413000" cy="938719"/>
          </a:xfrm>
          <a:prstGeom prst="rect">
            <a:avLst/>
          </a:prstGeom>
          <a:noFill/>
        </p:spPr>
        <p:txBody>
          <a:bodyPr wrap="square" rtlCol="0">
            <a:noAutofit/>
          </a:bodyPr>
          <a:lstStyle/>
          <a:p>
            <a:r>
              <a:rPr lang="en-US" sz="1100" dirty="0" smtClean="0">
                <a:solidFill>
                  <a:srgbClr val="009BD7"/>
                </a:solidFill>
              </a:rPr>
              <a:t>Council on International</a:t>
            </a:r>
            <a:br>
              <a:rPr lang="en-US" sz="1100" dirty="0" smtClean="0">
                <a:solidFill>
                  <a:srgbClr val="009BD7"/>
                </a:solidFill>
              </a:rPr>
            </a:br>
            <a:r>
              <a:rPr lang="en-US" sz="1100" dirty="0" smtClean="0">
                <a:solidFill>
                  <a:srgbClr val="009BD7"/>
                </a:solidFill>
              </a:rPr>
              <a:t>Educational Exchange</a:t>
            </a:r>
            <a:r>
              <a:rPr lang="en-US" sz="1100" dirty="0" smtClean="0"/>
              <a:t/>
            </a:r>
            <a:br>
              <a:rPr lang="en-US" sz="1100" dirty="0" smtClean="0"/>
            </a:br>
            <a:r>
              <a:rPr lang="en-US" sz="1100" dirty="0" smtClean="0"/>
              <a:t>300 Fore Street</a:t>
            </a:r>
            <a:br>
              <a:rPr lang="en-US" sz="1100" dirty="0" smtClean="0"/>
            </a:br>
            <a:r>
              <a:rPr lang="en-US" sz="1100" dirty="0" smtClean="0"/>
              <a:t>Portland,</a:t>
            </a:r>
            <a:r>
              <a:rPr lang="en-US" sz="1100" baseline="0" dirty="0" smtClean="0"/>
              <a:t> ME 04101</a:t>
            </a:r>
            <a:br>
              <a:rPr lang="en-US" sz="1100" baseline="0" dirty="0" smtClean="0"/>
            </a:br>
            <a:r>
              <a:rPr lang="en-US" sz="1100" baseline="0" dirty="0" smtClean="0"/>
              <a:t>207-553-4000</a:t>
            </a:r>
            <a:endParaRPr lang="en-US" sz="1100" dirty="0"/>
          </a:p>
        </p:txBody>
      </p:sp>
      <p:cxnSp>
        <p:nvCxnSpPr>
          <p:cNvPr id="16" name="Straight Connector 15"/>
          <p:cNvCxnSpPr/>
          <p:nvPr userDrawn="1"/>
        </p:nvCxnSpPr>
        <p:spPr>
          <a:xfrm>
            <a:off x="558800" y="3854450"/>
            <a:ext cx="7962900" cy="1588"/>
          </a:xfrm>
          <a:prstGeom prst="lin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7" name="Picture 16" descr="CIEE_tag-Primary_blk_rgb.png"/>
          <p:cNvPicPr>
            <a:picLocks noChangeAspect="1"/>
          </p:cNvPicPr>
          <p:nvPr userDrawn="1"/>
        </p:nvPicPr>
        <p:blipFill>
          <a:blip r:embed="rId2"/>
          <a:stretch>
            <a:fillRect/>
          </a:stretch>
        </p:blipFill>
        <p:spPr>
          <a:xfrm>
            <a:off x="120650" y="4991100"/>
            <a:ext cx="4914900" cy="1073284"/>
          </a:xfrm>
          <a:prstGeom prst="rect">
            <a:avLst/>
          </a:prstGeom>
        </p:spPr>
      </p:pic>
      <p:sp>
        <p:nvSpPr>
          <p:cNvPr id="18" name="TextBox 17"/>
          <p:cNvSpPr txBox="1"/>
          <p:nvPr userDrawn="1"/>
        </p:nvSpPr>
        <p:spPr>
          <a:xfrm>
            <a:off x="6273800" y="6363246"/>
            <a:ext cx="2628900" cy="246221"/>
          </a:xfrm>
          <a:prstGeom prst="rect">
            <a:avLst/>
          </a:prstGeom>
          <a:noFill/>
        </p:spPr>
        <p:txBody>
          <a:bodyPr wrap="square" rtlCol="0">
            <a:noAutofit/>
          </a:bodyPr>
          <a:lstStyle/>
          <a:p>
            <a:r>
              <a:rPr lang="en-US" sz="1000" baseline="0" dirty="0" smtClean="0"/>
              <a:t>© Copyright CIEE 2017. All Rights Reserved.</a:t>
            </a:r>
            <a:endParaRPr lang="en-US" sz="1000" dirty="0"/>
          </a:p>
        </p:txBody>
      </p:sp>
      <p:pic>
        <p:nvPicPr>
          <p:cNvPr id="20" name="Picture 2"/>
          <p:cNvPicPr>
            <a:picLocks noChangeAspect="1" noChangeArrowheads="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0" y="654028"/>
            <a:ext cx="2520265" cy="94710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341856" y="619871"/>
            <a:ext cx="2248661" cy="889942"/>
          </a:xfrm>
          <a:prstGeom prst="rect">
            <a:avLst/>
          </a:prstGeom>
        </p:spPr>
      </p:pic>
      <p:cxnSp>
        <p:nvCxnSpPr>
          <p:cNvPr id="22" name="Straight Connector 21"/>
          <p:cNvCxnSpPr/>
          <p:nvPr userDrawn="1"/>
        </p:nvCxnSpPr>
        <p:spPr>
          <a:xfrm>
            <a:off x="2091705" y="661857"/>
            <a:ext cx="0" cy="883796"/>
          </a:xfrm>
          <a:prstGeom prst="line">
            <a:avLst/>
          </a:prstGeom>
          <a:ln w="15875"/>
        </p:spPr>
        <p:style>
          <a:lnRef idx="2">
            <a:schemeClr val="accent5"/>
          </a:lnRef>
          <a:fillRef idx="0">
            <a:schemeClr val="accent5"/>
          </a:fillRef>
          <a:effectRef idx="1">
            <a:schemeClr val="accent5"/>
          </a:effectRef>
          <a:fontRef idx="minor">
            <a:schemeClr val="tx1"/>
          </a:fontRef>
        </p:style>
      </p:cxn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Photo">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email">
            <a:extLst>
              <a:ext uri="{28A0092B-C50C-407E-A947-70E740481C1C}">
                <a14:useLocalDpi xmlns:a14="http://schemas.microsoft.com/office/drawing/2010/main" val="0"/>
              </a:ext>
            </a:extLst>
          </a:blip>
          <a:stretch>
            <a:fillRect/>
          </a:stretch>
        </p:blipFill>
        <p:spPr bwMode="auto">
          <a:xfrm>
            <a:off x="0" y="654028"/>
            <a:ext cx="2520265" cy="9471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410" y="2276856"/>
            <a:ext cx="6059960" cy="45811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icture Placeholder 10"/>
          <p:cNvSpPr>
            <a:spLocks noGrp="1" noChangeAspect="1"/>
          </p:cNvSpPr>
          <p:nvPr>
            <p:ph type="pic" sz="quarter" idx="13"/>
          </p:nvPr>
        </p:nvSpPr>
        <p:spPr>
          <a:xfrm>
            <a:off x="6007105" y="2276856"/>
            <a:ext cx="3136895" cy="4581144"/>
          </a:xfrm>
          <a:solidFill>
            <a:schemeClr val="accent6"/>
          </a:solidFill>
        </p:spPr>
        <p:txBody>
          <a:bodyPr/>
          <a:lstStyle/>
          <a:p>
            <a:r>
              <a:rPr lang="en-US" smtClean="0"/>
              <a:t>Click icon to add picture</a:t>
            </a:r>
            <a:endParaRPr lang="en-US" dirty="0"/>
          </a:p>
        </p:txBody>
      </p:sp>
      <p:sp>
        <p:nvSpPr>
          <p:cNvPr id="2" name="Title 1"/>
          <p:cNvSpPr>
            <a:spLocks noGrp="1"/>
          </p:cNvSpPr>
          <p:nvPr>
            <p:ph type="ctrTitle" hasCustomPrompt="1"/>
          </p:nvPr>
        </p:nvSpPr>
        <p:spPr>
          <a:xfrm>
            <a:off x="746481" y="2921001"/>
            <a:ext cx="4841519" cy="3063874"/>
          </a:xfrm>
        </p:spPr>
        <p:txBody>
          <a:bodyPr anchor="t" anchorCtr="0"/>
          <a:lstStyle>
            <a:lvl1pPr>
              <a:lnSpc>
                <a:spcPts val="4200"/>
              </a:lnSpc>
              <a:defRPr sz="4000" b="0" i="0" cap="all" baseline="0">
                <a:solidFill>
                  <a:schemeClr val="bg1"/>
                </a:solidFill>
                <a:latin typeface="Arial"/>
                <a:cs typeface="Arial"/>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6007105" y="1200667"/>
            <a:ext cx="2870196" cy="674315"/>
          </a:xfrm>
        </p:spPr>
        <p:txBody>
          <a:bodyPr lIns="0" tIns="0" rIns="0" bIns="0" anchor="t" anchorCtr="0">
            <a:noAutofit/>
          </a:bodyPr>
          <a:lstStyle>
            <a:lvl1pPr marL="0" indent="0" algn="l">
              <a:lnSpc>
                <a:spcPts val="1800"/>
              </a:lnSpc>
              <a:buNone/>
              <a:defRPr sz="1600" b="1" i="0" cap="all" baseline="0">
                <a:solidFill>
                  <a:schemeClr val="accent5"/>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BUSINESS UNIT</a:t>
            </a:r>
            <a:br>
              <a:rPr lang="en-US" dirty="0" smtClean="0"/>
            </a:br>
            <a:endParaRPr lang="en-US" dirty="0"/>
          </a:p>
        </p:txBody>
      </p:sp>
      <p:sp>
        <p:nvSpPr>
          <p:cNvPr id="4" name="Date Placeholder 3"/>
          <p:cNvSpPr>
            <a:spLocks noGrp="1"/>
          </p:cNvSpPr>
          <p:nvPr>
            <p:ph type="dt" sz="half" idx="10"/>
          </p:nvPr>
        </p:nvSpPr>
        <p:spPr>
          <a:xfrm>
            <a:off x="6007103" y="471466"/>
            <a:ext cx="2870197" cy="365125"/>
          </a:xfrm>
        </p:spPr>
        <p:txBody>
          <a:bodyPr lIns="0" tIns="0" rIns="0" bIns="0"/>
          <a:lstStyle>
            <a:lvl1pPr>
              <a:defRPr sz="1200" cap="none">
                <a:solidFill>
                  <a:schemeClr val="tx1"/>
                </a:solidFill>
                <a:latin typeface="Calibri"/>
                <a:cs typeface="Arial"/>
              </a:defRPr>
            </a:lvl1pPr>
          </a:lstStyle>
          <a:p>
            <a:pPr algn="l"/>
            <a:fld id="{AA406DC9-3024-3146-93E0-9AB07DD8F0F4}" type="datetime4">
              <a:rPr lang="en-US" smtClean="0"/>
              <a:pPr algn="l"/>
              <a:t>January 11, 2018</a:t>
            </a:fld>
            <a:endParaRPr lang="en-US" dirty="0"/>
          </a:p>
        </p:txBody>
      </p:sp>
      <p:cxnSp>
        <p:nvCxnSpPr>
          <p:cNvPr id="9" name="Straight Connector 8"/>
          <p:cNvCxnSpPr/>
          <p:nvPr/>
        </p:nvCxnSpPr>
        <p:spPr>
          <a:xfrm rot="10800000">
            <a:off x="6007104" y="955709"/>
            <a:ext cx="4848581" cy="1588"/>
          </a:xfrm>
          <a:prstGeom prst="line">
            <a:avLst/>
          </a:prstGeom>
          <a:ln w="127000"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4" hasCustomPrompt="1"/>
          </p:nvPr>
        </p:nvSpPr>
        <p:spPr>
          <a:xfrm>
            <a:off x="746125" y="6143621"/>
            <a:ext cx="4841875" cy="452438"/>
          </a:xfrm>
        </p:spPr>
        <p:txBody>
          <a:bodyPr/>
          <a:lstStyle>
            <a:lvl1pPr>
              <a:buFontTx/>
              <a:buNone/>
              <a:defRPr>
                <a:solidFill>
                  <a:srgbClr val="FFFFFF"/>
                </a:solidFill>
              </a:defRPr>
            </a:lvl1pPr>
          </a:lstStyle>
          <a:p>
            <a:pPr lvl="0"/>
            <a:r>
              <a:rPr lang="en-US" dirty="0" smtClean="0"/>
              <a:t>Presenter name, Title</a:t>
            </a:r>
            <a:endParaRPr lang="en-US" dirty="0"/>
          </a:p>
        </p:txBody>
      </p:sp>
      <p:sp>
        <p:nvSpPr>
          <p:cNvPr id="10" name="Rectangle 9"/>
          <p:cNvSpPr/>
          <p:nvPr userDrawn="1"/>
        </p:nvSpPr>
        <p:spPr>
          <a:xfrm>
            <a:off x="-8410" y="2276856"/>
            <a:ext cx="6059960" cy="45811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userDrawn="1"/>
        </p:nvCxnSpPr>
        <p:spPr>
          <a:xfrm rot="10800000">
            <a:off x="6007104" y="955709"/>
            <a:ext cx="4848581" cy="1588"/>
          </a:xfrm>
          <a:prstGeom prst="line">
            <a:avLst/>
          </a:prstGeom>
          <a:ln w="127000"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41856" y="619871"/>
            <a:ext cx="2248661" cy="889942"/>
          </a:xfrm>
          <a:prstGeom prst="rect">
            <a:avLst/>
          </a:prstGeom>
        </p:spPr>
      </p:pic>
      <p:cxnSp>
        <p:nvCxnSpPr>
          <p:cNvPr id="6" name="Straight Connector 5"/>
          <p:cNvCxnSpPr/>
          <p:nvPr userDrawn="1"/>
        </p:nvCxnSpPr>
        <p:spPr>
          <a:xfrm>
            <a:off x="2091705" y="661857"/>
            <a:ext cx="0" cy="883796"/>
          </a:xfrm>
          <a:prstGeom prst="line">
            <a:avLst/>
          </a:prstGeom>
          <a:ln w="15875"/>
        </p:spPr>
        <p:style>
          <a:lnRef idx="2">
            <a:schemeClr val="accent5"/>
          </a:lnRef>
          <a:fillRef idx="0">
            <a:schemeClr val="accent5"/>
          </a:fillRef>
          <a:effectRef idx="1">
            <a:schemeClr val="accent5"/>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01661"/>
          </a:xfrm>
        </p:spPr>
        <p:txBody>
          <a:bodyPr/>
          <a:lstStyle>
            <a:lvl1pPr algn="l">
              <a:lnSpc>
                <a:spcPts val="2600"/>
              </a:lnSpc>
              <a:defRPr sz="2400" baseline="0">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511300"/>
            <a:ext cx="5994400" cy="4614863"/>
          </a:xfrm>
        </p:spPr>
        <p:txBody>
          <a:bodyPr/>
          <a:lstStyle>
            <a:lvl1pPr marL="0" indent="0">
              <a:spcAft>
                <a:spcPts val="800"/>
              </a:spcAft>
              <a:buFontTx/>
              <a:buNone/>
              <a:defRPr b="1" i="0">
                <a:solidFill>
                  <a:schemeClr val="tx1"/>
                </a:solidFill>
              </a:defRPr>
            </a:lvl1pPr>
            <a:lvl2pPr marL="0" indent="0">
              <a:spcAft>
                <a:spcPts val="1600"/>
              </a:spcAft>
              <a:buFontTx/>
              <a:buNone/>
              <a:defRPr>
                <a:solidFill>
                  <a:schemeClr val="tx1"/>
                </a:solidFill>
              </a:defRPr>
            </a:lvl2pPr>
            <a:lvl3pPr marL="182880">
              <a:buClr>
                <a:schemeClr val="accent1"/>
              </a:buClr>
              <a:defRPr>
                <a:solidFill>
                  <a:schemeClr val="tx1"/>
                </a:solidFill>
              </a:defRPr>
            </a:lvl3pPr>
            <a:lvl4pPr marL="365760">
              <a:buClr>
                <a:schemeClr val="accent1"/>
              </a:buClr>
              <a:defRPr>
                <a:solidFill>
                  <a:schemeClr val="tx1"/>
                </a:solidFill>
              </a:defRPr>
            </a:lvl4pPr>
            <a:lvl5pPr marL="548640">
              <a:buClr>
                <a:schemeClr val="accent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629400" y="6356351"/>
            <a:ext cx="1587500" cy="365125"/>
          </a:xfrm>
        </p:spPr>
        <p:txBody>
          <a:bodyPr/>
          <a:lstStyle>
            <a:lvl1pPr algn="r">
              <a:defRPr>
                <a:latin typeface="Calibri"/>
                <a:cs typeface="Calibri"/>
              </a:defRPr>
            </a:lvl1pPr>
          </a:lstStyle>
          <a:p>
            <a:fld id="{F2C74931-6831-0F49-A54C-F9EA732B5F2A}" type="datetime4">
              <a:rPr lang="en-US" smtClean="0"/>
              <a:pPr/>
              <a:t>January 11, 2018</a:t>
            </a:fld>
            <a:endParaRPr lang="en-US" dirty="0"/>
          </a:p>
        </p:txBody>
      </p:sp>
      <p:sp>
        <p:nvSpPr>
          <p:cNvPr id="6" name="Slide Number Placeholder 5"/>
          <p:cNvSpPr>
            <a:spLocks noGrp="1"/>
          </p:cNvSpPr>
          <p:nvPr>
            <p:ph type="sldNum" sz="quarter" idx="12"/>
          </p:nvPr>
        </p:nvSpPr>
        <p:spPr/>
        <p:txBody>
          <a:bodyPr/>
          <a:lstStyle/>
          <a:p>
            <a:fld id="{34812037-1474-0A40-BFA0-4BA01FA6A467}" type="slidenum">
              <a:rPr lang="en-US" smtClean="0"/>
              <a:pPr/>
              <a:t>‹#›</a:t>
            </a:fld>
            <a:endParaRPr lang="en-US" dirty="0"/>
          </a:p>
        </p:txBody>
      </p:sp>
      <p:cxnSp>
        <p:nvCxnSpPr>
          <p:cNvPr id="7" name="Straight Connector 6"/>
          <p:cNvCxnSpPr/>
          <p:nvPr/>
        </p:nvCxnSpPr>
        <p:spPr>
          <a:xfrm rot="10800000">
            <a:off x="457203" y="1066801"/>
            <a:ext cx="9093199" cy="2117"/>
          </a:xfrm>
          <a:prstGeom prst="line">
            <a:avLst/>
          </a:prstGeom>
          <a:ln w="127000"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rot="10800000">
            <a:off x="457203" y="1066801"/>
            <a:ext cx="9093199" cy="2117"/>
          </a:xfrm>
          <a:prstGeom prst="line">
            <a:avLst/>
          </a:prstGeom>
          <a:ln w="127000"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01661"/>
          </a:xfrm>
        </p:spPr>
        <p:txBody>
          <a:bodyPr/>
          <a:lstStyle>
            <a:lvl1pPr>
              <a:lnSpc>
                <a:spcPts val="2600"/>
              </a:lnSpc>
              <a:defRPr sz="2400" baseline="0"/>
            </a:lvl1pPr>
          </a:lstStyle>
          <a:p>
            <a:r>
              <a:rPr lang="en-US" smtClean="0"/>
              <a:t>Click to edit Master title style</a:t>
            </a:r>
            <a:endParaRPr lang="en-US" dirty="0"/>
          </a:p>
        </p:txBody>
      </p:sp>
      <p:sp>
        <p:nvSpPr>
          <p:cNvPr id="3" name="Content Placeholder 2"/>
          <p:cNvSpPr>
            <a:spLocks noGrp="1"/>
          </p:cNvSpPr>
          <p:nvPr>
            <p:ph sz="half" idx="1"/>
          </p:nvPr>
        </p:nvSpPr>
        <p:spPr>
          <a:xfrm>
            <a:off x="457200" y="1511300"/>
            <a:ext cx="4038600" cy="4614863"/>
          </a:xfrm>
        </p:spPr>
        <p:txBody>
          <a:bodyPr>
            <a:noAutofit/>
          </a:bodyPr>
          <a:lstStyle>
            <a:lvl1pPr marL="0" indent="0">
              <a:spcAft>
                <a:spcPts val="800"/>
              </a:spcAft>
              <a:buFontTx/>
              <a:buNone/>
              <a:defRPr sz="1600" b="1" i="0"/>
            </a:lvl1pPr>
            <a:lvl2pPr marL="0" indent="0">
              <a:spcAft>
                <a:spcPts val="1600"/>
              </a:spcAft>
              <a:buFontTx/>
              <a:buNone/>
              <a:defRPr sz="1600"/>
            </a:lvl2pPr>
            <a:lvl3pPr marL="182880">
              <a:buClr>
                <a:schemeClr val="accent1"/>
              </a:buClr>
              <a:defRPr sz="1600"/>
            </a:lvl3pPr>
            <a:lvl4pPr marL="365760">
              <a:buClr>
                <a:schemeClr val="accent1"/>
              </a:buClr>
              <a:defRPr sz="1600"/>
            </a:lvl4pPr>
            <a:lvl5pPr marL="548640">
              <a:buClr>
                <a:schemeClr val="accent1"/>
              </a:buCl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511300"/>
            <a:ext cx="4038600" cy="4614863"/>
          </a:xfrm>
        </p:spPr>
        <p:txBody>
          <a:bodyPr>
            <a:noAutofit/>
          </a:bodyPr>
          <a:lstStyle>
            <a:lvl1pPr marL="0" indent="0">
              <a:spcAft>
                <a:spcPts val="800"/>
              </a:spcAft>
              <a:buFontTx/>
              <a:buNone/>
              <a:defRPr sz="1600" b="1" i="0" baseline="0"/>
            </a:lvl1pPr>
            <a:lvl2pPr marL="0" indent="0">
              <a:spcAft>
                <a:spcPts val="1600"/>
              </a:spcAft>
              <a:buFontTx/>
              <a:buNone/>
              <a:defRPr sz="1600" baseline="0"/>
            </a:lvl2pPr>
            <a:lvl3pPr marL="182880">
              <a:buClr>
                <a:schemeClr val="accent1"/>
              </a:buClr>
              <a:defRPr sz="1600" baseline="0"/>
            </a:lvl3pPr>
            <a:lvl4pPr marL="365760">
              <a:buClr>
                <a:schemeClr val="accent1"/>
              </a:buClr>
              <a:defRPr sz="1600" baseline="0"/>
            </a:lvl4pPr>
            <a:lvl5pPr marL="548640">
              <a:buClr>
                <a:schemeClr val="accent1"/>
              </a:buClr>
              <a:defRPr sz="1600" baseline="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629400" y="6356351"/>
            <a:ext cx="1587500" cy="360362"/>
          </a:xfrm>
        </p:spPr>
        <p:txBody>
          <a:bodyPr/>
          <a:lstStyle>
            <a:lvl1pPr algn="r">
              <a:defRPr>
                <a:latin typeface="Calibri"/>
                <a:cs typeface="Calibri"/>
              </a:defRPr>
            </a:lvl1pPr>
          </a:lstStyle>
          <a:p>
            <a:fld id="{8CEAECD5-5D7B-0240-A7AB-0C897B166328}" type="datetime4">
              <a:rPr lang="en-US" smtClean="0"/>
              <a:pPr/>
              <a:t>January 11, 2018</a:t>
            </a:fld>
            <a:endParaRPr lang="en-US" dirty="0"/>
          </a:p>
        </p:txBody>
      </p:sp>
      <p:sp>
        <p:nvSpPr>
          <p:cNvPr id="7" name="Slide Number Placeholder 6"/>
          <p:cNvSpPr>
            <a:spLocks noGrp="1"/>
          </p:cNvSpPr>
          <p:nvPr>
            <p:ph type="sldNum" sz="quarter" idx="12"/>
          </p:nvPr>
        </p:nvSpPr>
        <p:spPr>
          <a:xfrm>
            <a:off x="8216900" y="6356351"/>
            <a:ext cx="469900" cy="365125"/>
          </a:xfrm>
        </p:spPr>
        <p:txBody>
          <a:bodyPr/>
          <a:lstStyle>
            <a:lvl1pPr>
              <a:defRPr>
                <a:latin typeface="Calibri"/>
                <a:cs typeface="Calibri"/>
              </a:defRPr>
            </a:lvl1pPr>
          </a:lstStyle>
          <a:p>
            <a:fld id="{34812037-1474-0A40-BFA0-4BA01FA6A467}" type="slidenum">
              <a:rPr lang="en-US" smtClean="0"/>
              <a:pPr/>
              <a:t>‹#›</a:t>
            </a:fld>
            <a:endParaRPr lang="en-US" dirty="0"/>
          </a:p>
        </p:txBody>
      </p:sp>
      <p:cxnSp>
        <p:nvCxnSpPr>
          <p:cNvPr id="18" name="Straight Connector 17"/>
          <p:cNvCxnSpPr/>
          <p:nvPr/>
        </p:nvCxnSpPr>
        <p:spPr>
          <a:xfrm rot="10800000">
            <a:off x="457203" y="1066801"/>
            <a:ext cx="9093199" cy="2117"/>
          </a:xfrm>
          <a:prstGeom prst="line">
            <a:avLst/>
          </a:prstGeom>
          <a:ln w="127000"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rot="10800000">
            <a:off x="457203" y="1066801"/>
            <a:ext cx="9093199" cy="2117"/>
          </a:xfrm>
          <a:prstGeom prst="line">
            <a:avLst/>
          </a:prstGeom>
          <a:ln w="127000"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01661"/>
          </a:xfrm>
        </p:spPr>
        <p:txBody>
          <a:bodyPr/>
          <a:lstStyle>
            <a:lvl1pPr>
              <a:lnSpc>
                <a:spcPts val="2600"/>
              </a:lnSpc>
              <a:defRPr sz="2400" baseline="0"/>
            </a:lvl1pPr>
          </a:lstStyle>
          <a:p>
            <a:r>
              <a:rPr lang="en-US" smtClean="0"/>
              <a:t>Click to edit Master title style</a:t>
            </a:r>
            <a:endParaRPr lang="en-US" dirty="0"/>
          </a:p>
        </p:txBody>
      </p:sp>
      <p:sp>
        <p:nvSpPr>
          <p:cNvPr id="3" name="Content Placeholder 2"/>
          <p:cNvSpPr>
            <a:spLocks noGrp="1"/>
          </p:cNvSpPr>
          <p:nvPr>
            <p:ph sz="half" idx="1"/>
          </p:nvPr>
        </p:nvSpPr>
        <p:spPr>
          <a:xfrm>
            <a:off x="457200" y="1511300"/>
            <a:ext cx="4038600" cy="4614863"/>
          </a:xfrm>
        </p:spPr>
        <p:txBody>
          <a:bodyPr>
            <a:noAutofit/>
          </a:bodyPr>
          <a:lstStyle>
            <a:lvl1pPr marL="0" indent="0">
              <a:spcAft>
                <a:spcPts val="800"/>
              </a:spcAft>
              <a:buFontTx/>
              <a:buNone/>
              <a:defRPr sz="1600" b="1" i="0"/>
            </a:lvl1pPr>
            <a:lvl2pPr marL="0" indent="0">
              <a:spcAft>
                <a:spcPts val="1600"/>
              </a:spcAft>
              <a:buFontTx/>
              <a:buNone/>
              <a:defRPr sz="1600"/>
            </a:lvl2pPr>
            <a:lvl3pPr marL="182880">
              <a:buClr>
                <a:schemeClr val="accent1"/>
              </a:buClr>
              <a:defRPr sz="1600"/>
            </a:lvl3pPr>
            <a:lvl4pPr marL="365760">
              <a:buClr>
                <a:schemeClr val="accent1"/>
              </a:buClr>
              <a:defRPr sz="1600"/>
            </a:lvl4pPr>
            <a:lvl5pPr marL="548640">
              <a:buClr>
                <a:schemeClr val="accent1"/>
              </a:buCl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hasCustomPrompt="1"/>
          </p:nvPr>
        </p:nvSpPr>
        <p:spPr>
          <a:xfrm>
            <a:off x="4953000" y="1485900"/>
            <a:ext cx="3733800" cy="4652963"/>
          </a:xfrm>
        </p:spPr>
        <p:txBody>
          <a:bodyPr>
            <a:noAutofit/>
          </a:bodyPr>
          <a:lstStyle>
            <a:lvl1pPr marL="0" indent="0">
              <a:spcAft>
                <a:spcPts val="800"/>
              </a:spcAft>
              <a:buFontTx/>
              <a:buNone/>
              <a:defRPr sz="1600" b="1" i="0" baseline="0"/>
            </a:lvl1pPr>
            <a:lvl2pPr marL="0" indent="0">
              <a:spcAft>
                <a:spcPts val="1600"/>
              </a:spcAft>
              <a:buFontTx/>
              <a:buNone/>
              <a:defRPr sz="1600" baseline="0"/>
            </a:lvl2pPr>
            <a:lvl3pPr marL="182880">
              <a:buClr>
                <a:schemeClr val="accent1"/>
              </a:buClr>
              <a:defRPr sz="1600" baseline="0"/>
            </a:lvl3pPr>
            <a:lvl4pPr marL="365760">
              <a:buClr>
                <a:schemeClr val="accent1"/>
              </a:buClr>
              <a:defRPr sz="1600" baseline="0"/>
            </a:lvl4pPr>
            <a:lvl5pPr marL="548640">
              <a:buClr>
                <a:schemeClr val="accent1"/>
              </a:buClr>
              <a:defRPr sz="1600" baseline="0"/>
            </a:lvl5pPr>
            <a:lvl6pPr>
              <a:defRPr sz="1800"/>
            </a:lvl6pPr>
            <a:lvl7pPr>
              <a:defRPr sz="1800"/>
            </a:lvl7pPr>
            <a:lvl8pPr>
              <a:defRPr sz="1800"/>
            </a:lvl8pPr>
            <a:lvl9pPr>
              <a:defRPr sz="1800"/>
            </a:lvl9pPr>
          </a:lstStyle>
          <a:p>
            <a:pPr lvl="0"/>
            <a:r>
              <a:rPr lang="en-US" dirty="0" smtClean="0"/>
              <a:t>Insert Chart</a:t>
            </a:r>
            <a:endParaRPr lang="en-US" dirty="0"/>
          </a:p>
        </p:txBody>
      </p:sp>
      <p:sp>
        <p:nvSpPr>
          <p:cNvPr id="5" name="Date Placeholder 4"/>
          <p:cNvSpPr>
            <a:spLocks noGrp="1"/>
          </p:cNvSpPr>
          <p:nvPr>
            <p:ph type="dt" sz="half" idx="10"/>
          </p:nvPr>
        </p:nvSpPr>
        <p:spPr>
          <a:xfrm>
            <a:off x="6629400" y="6356351"/>
            <a:ext cx="1587500" cy="360362"/>
          </a:xfrm>
        </p:spPr>
        <p:txBody>
          <a:bodyPr/>
          <a:lstStyle>
            <a:lvl1pPr algn="r">
              <a:defRPr>
                <a:latin typeface="Calibri"/>
                <a:cs typeface="Calibri"/>
              </a:defRPr>
            </a:lvl1pPr>
          </a:lstStyle>
          <a:p>
            <a:fld id="{41F86A9A-F26C-8F40-9095-AD5CFF8589FE}" type="datetime4">
              <a:rPr lang="en-US" smtClean="0"/>
              <a:pPr/>
              <a:t>January 11, 2018</a:t>
            </a:fld>
            <a:endParaRPr lang="en-US" dirty="0"/>
          </a:p>
        </p:txBody>
      </p:sp>
      <p:sp>
        <p:nvSpPr>
          <p:cNvPr id="7" name="Slide Number Placeholder 6"/>
          <p:cNvSpPr>
            <a:spLocks noGrp="1"/>
          </p:cNvSpPr>
          <p:nvPr>
            <p:ph type="sldNum" sz="quarter" idx="12"/>
          </p:nvPr>
        </p:nvSpPr>
        <p:spPr>
          <a:xfrm>
            <a:off x="8216900" y="6356351"/>
            <a:ext cx="469900" cy="365125"/>
          </a:xfrm>
        </p:spPr>
        <p:txBody>
          <a:bodyPr/>
          <a:lstStyle>
            <a:lvl1pPr>
              <a:defRPr>
                <a:latin typeface="Calibri"/>
                <a:cs typeface="Calibri"/>
              </a:defRPr>
            </a:lvl1pPr>
          </a:lstStyle>
          <a:p>
            <a:fld id="{34812037-1474-0A40-BFA0-4BA01FA6A467}" type="slidenum">
              <a:rPr lang="en-US" smtClean="0"/>
              <a:pPr/>
              <a:t>‹#›</a:t>
            </a:fld>
            <a:endParaRPr lang="en-US" dirty="0"/>
          </a:p>
        </p:txBody>
      </p:sp>
      <p:cxnSp>
        <p:nvCxnSpPr>
          <p:cNvPr id="18" name="Straight Connector 17"/>
          <p:cNvCxnSpPr/>
          <p:nvPr/>
        </p:nvCxnSpPr>
        <p:spPr>
          <a:xfrm rot="10800000">
            <a:off x="457203" y="1066801"/>
            <a:ext cx="9093199" cy="2117"/>
          </a:xfrm>
          <a:prstGeom prst="line">
            <a:avLst/>
          </a:prstGeom>
          <a:ln w="127000"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rot="10800000">
            <a:off x="457203" y="1066801"/>
            <a:ext cx="9093199" cy="2117"/>
          </a:xfrm>
          <a:prstGeom prst="line">
            <a:avLst/>
          </a:prstGeom>
          <a:ln w="127000"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01661"/>
          </a:xfrm>
        </p:spPr>
        <p:txBody>
          <a:bodyPr/>
          <a:lstStyle>
            <a:lvl1pPr algn="l">
              <a:lnSpc>
                <a:spcPts val="2600"/>
              </a:lnSpc>
              <a:defRPr sz="2400" baseline="0">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57200" y="1879600"/>
            <a:ext cx="8229600" cy="4246563"/>
          </a:xfrm>
        </p:spPr>
        <p:txBody>
          <a:bodyPr/>
          <a:lstStyle>
            <a:lvl1pPr marL="0" indent="0">
              <a:spcAft>
                <a:spcPts val="800"/>
              </a:spcAft>
              <a:buFontTx/>
              <a:buNone/>
              <a:defRPr b="1" i="0">
                <a:solidFill>
                  <a:schemeClr val="tx1"/>
                </a:solidFill>
              </a:defRPr>
            </a:lvl1pPr>
            <a:lvl2pPr marL="0" indent="0">
              <a:spcAft>
                <a:spcPts val="1600"/>
              </a:spcAft>
              <a:buFontTx/>
              <a:buNone/>
              <a:defRPr>
                <a:solidFill>
                  <a:schemeClr val="tx1"/>
                </a:solidFill>
              </a:defRPr>
            </a:lvl2pPr>
            <a:lvl3pPr marL="182880">
              <a:buClr>
                <a:schemeClr val="accent1"/>
              </a:buClr>
              <a:defRPr>
                <a:solidFill>
                  <a:schemeClr val="tx1"/>
                </a:solidFill>
              </a:defRPr>
            </a:lvl3pPr>
            <a:lvl4pPr marL="365760">
              <a:buClr>
                <a:schemeClr val="accent1"/>
              </a:buClr>
              <a:defRPr>
                <a:solidFill>
                  <a:schemeClr val="tx1"/>
                </a:solidFill>
              </a:defRPr>
            </a:lvl4pPr>
            <a:lvl5pPr marL="548640">
              <a:buClr>
                <a:schemeClr val="accent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629400" y="6356351"/>
            <a:ext cx="1587500" cy="365125"/>
          </a:xfrm>
        </p:spPr>
        <p:txBody>
          <a:bodyPr/>
          <a:lstStyle>
            <a:lvl1pPr algn="r">
              <a:defRPr>
                <a:latin typeface="Calibri"/>
                <a:cs typeface="Calibri"/>
              </a:defRPr>
            </a:lvl1pPr>
          </a:lstStyle>
          <a:p>
            <a:fld id="{CA42BDFF-1B9E-FE46-9BD2-2CCC76768869}" type="datetime4">
              <a:rPr lang="en-US" smtClean="0"/>
              <a:pPr/>
              <a:t>January 11, 2018</a:t>
            </a:fld>
            <a:endParaRPr lang="en-US" dirty="0"/>
          </a:p>
        </p:txBody>
      </p:sp>
      <p:sp>
        <p:nvSpPr>
          <p:cNvPr id="6" name="Slide Number Placeholder 5"/>
          <p:cNvSpPr>
            <a:spLocks noGrp="1"/>
          </p:cNvSpPr>
          <p:nvPr>
            <p:ph type="sldNum" sz="quarter" idx="12"/>
          </p:nvPr>
        </p:nvSpPr>
        <p:spPr/>
        <p:txBody>
          <a:bodyPr/>
          <a:lstStyle/>
          <a:p>
            <a:fld id="{34812037-1474-0A40-BFA0-4BA01FA6A467}" type="slidenum">
              <a:rPr lang="en-US" smtClean="0"/>
              <a:pPr/>
              <a:t>‹#›</a:t>
            </a:fld>
            <a:endParaRPr lang="en-US" dirty="0"/>
          </a:p>
        </p:txBody>
      </p:sp>
      <p:cxnSp>
        <p:nvCxnSpPr>
          <p:cNvPr id="7" name="Straight Connector 6"/>
          <p:cNvCxnSpPr/>
          <p:nvPr/>
        </p:nvCxnSpPr>
        <p:spPr>
          <a:xfrm rot="10800000">
            <a:off x="457203" y="1066801"/>
            <a:ext cx="9093199" cy="2117"/>
          </a:xfrm>
          <a:prstGeom prst="line">
            <a:avLst/>
          </a:prstGeom>
          <a:ln w="127000"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rot="10800000">
            <a:off x="457203" y="1066801"/>
            <a:ext cx="9093199" cy="2117"/>
          </a:xfrm>
          <a:prstGeom prst="line">
            <a:avLst/>
          </a:prstGeom>
          <a:ln w="127000"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Photo">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601661"/>
          </a:xfrm>
        </p:spPr>
        <p:txBody>
          <a:bodyPr/>
          <a:lstStyle>
            <a:lvl1pPr>
              <a:lnSpc>
                <a:spcPts val="2600"/>
              </a:lnSpc>
              <a:defRPr sz="2400" baseline="0"/>
            </a:lvl1pPr>
          </a:lstStyle>
          <a:p>
            <a:r>
              <a:rPr lang="en-US" smtClean="0"/>
              <a:t>Click to edit Master title style</a:t>
            </a:r>
            <a:endParaRPr lang="en-US" dirty="0"/>
          </a:p>
        </p:txBody>
      </p:sp>
      <p:sp>
        <p:nvSpPr>
          <p:cNvPr id="3" name="Content Placeholder 2"/>
          <p:cNvSpPr>
            <a:spLocks noGrp="1"/>
          </p:cNvSpPr>
          <p:nvPr>
            <p:ph sz="half" idx="1"/>
          </p:nvPr>
        </p:nvSpPr>
        <p:spPr>
          <a:xfrm>
            <a:off x="457200" y="1511300"/>
            <a:ext cx="4038600" cy="4614863"/>
          </a:xfrm>
        </p:spPr>
        <p:txBody>
          <a:bodyPr>
            <a:noAutofit/>
          </a:bodyPr>
          <a:lstStyle>
            <a:lvl1pPr marL="0" indent="0">
              <a:spcAft>
                <a:spcPts val="800"/>
              </a:spcAft>
              <a:buFontTx/>
              <a:buNone/>
              <a:defRPr sz="1600" b="1" i="0"/>
            </a:lvl1pPr>
            <a:lvl2pPr marL="0" indent="0">
              <a:spcAft>
                <a:spcPts val="1600"/>
              </a:spcAft>
              <a:buFontTx/>
              <a:buNone/>
              <a:defRPr sz="1600"/>
            </a:lvl2pPr>
            <a:lvl3pPr marL="182880">
              <a:buClr>
                <a:schemeClr val="accent1"/>
              </a:buClr>
              <a:defRPr sz="1600"/>
            </a:lvl3pPr>
            <a:lvl4pPr marL="365760">
              <a:buClr>
                <a:schemeClr val="accent1"/>
              </a:buClr>
              <a:defRPr sz="1600"/>
            </a:lvl4pPr>
            <a:lvl5pPr marL="548640">
              <a:buClr>
                <a:schemeClr val="accent1"/>
              </a:buCl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hasCustomPrompt="1"/>
          </p:nvPr>
        </p:nvSpPr>
        <p:spPr>
          <a:xfrm>
            <a:off x="4876800" y="1701801"/>
            <a:ext cx="4673602" cy="4064000"/>
          </a:xfrm>
        </p:spPr>
        <p:txBody>
          <a:bodyPr>
            <a:noAutofit/>
          </a:bodyPr>
          <a:lstStyle>
            <a:lvl1pPr marL="0" indent="0">
              <a:spcAft>
                <a:spcPts val="800"/>
              </a:spcAft>
              <a:buFontTx/>
              <a:buNone/>
              <a:defRPr sz="1600" b="1" i="0" baseline="0"/>
            </a:lvl1pPr>
            <a:lvl2pPr marL="0" indent="0">
              <a:spcAft>
                <a:spcPts val="1600"/>
              </a:spcAft>
              <a:buFontTx/>
              <a:buNone/>
              <a:defRPr sz="1600" baseline="0"/>
            </a:lvl2pPr>
            <a:lvl3pPr marL="182880">
              <a:defRPr sz="1600" baseline="0"/>
            </a:lvl3pPr>
            <a:lvl4pPr marL="365760">
              <a:defRPr sz="1600" baseline="0"/>
            </a:lvl4pPr>
            <a:lvl5pPr marL="548640">
              <a:defRPr sz="1600" baseline="0"/>
            </a:lvl5pPr>
            <a:lvl6pPr>
              <a:defRPr sz="1800"/>
            </a:lvl6pPr>
            <a:lvl7pPr>
              <a:defRPr sz="1800"/>
            </a:lvl7pPr>
            <a:lvl8pPr>
              <a:defRPr sz="1800"/>
            </a:lvl8pPr>
            <a:lvl9pPr>
              <a:defRPr sz="1800"/>
            </a:lvl9pPr>
          </a:lstStyle>
          <a:p>
            <a:pPr lvl="0"/>
            <a:r>
              <a:rPr lang="en-US" dirty="0" smtClean="0"/>
              <a:t>Insert Photo</a:t>
            </a:r>
            <a:endParaRPr lang="en-US" dirty="0"/>
          </a:p>
        </p:txBody>
      </p:sp>
      <p:sp>
        <p:nvSpPr>
          <p:cNvPr id="5" name="Date Placeholder 4"/>
          <p:cNvSpPr>
            <a:spLocks noGrp="1"/>
          </p:cNvSpPr>
          <p:nvPr>
            <p:ph type="dt" sz="half" idx="10"/>
          </p:nvPr>
        </p:nvSpPr>
        <p:spPr>
          <a:xfrm>
            <a:off x="6629400" y="6356351"/>
            <a:ext cx="1587500" cy="360362"/>
          </a:xfrm>
        </p:spPr>
        <p:txBody>
          <a:bodyPr/>
          <a:lstStyle>
            <a:lvl1pPr algn="r">
              <a:defRPr>
                <a:latin typeface="Calibri"/>
                <a:cs typeface="Calibri"/>
              </a:defRPr>
            </a:lvl1pPr>
          </a:lstStyle>
          <a:p>
            <a:fld id="{311AFF51-1108-1C44-8234-A796A26CF665}" type="datetime4">
              <a:rPr lang="en-US" smtClean="0"/>
              <a:pPr/>
              <a:t>January 11, 2018</a:t>
            </a:fld>
            <a:endParaRPr lang="en-US" dirty="0"/>
          </a:p>
        </p:txBody>
      </p:sp>
      <p:sp>
        <p:nvSpPr>
          <p:cNvPr id="7" name="Slide Number Placeholder 6"/>
          <p:cNvSpPr>
            <a:spLocks noGrp="1"/>
          </p:cNvSpPr>
          <p:nvPr>
            <p:ph type="sldNum" sz="quarter" idx="12"/>
          </p:nvPr>
        </p:nvSpPr>
        <p:spPr>
          <a:xfrm>
            <a:off x="8216900" y="6356351"/>
            <a:ext cx="469900" cy="365125"/>
          </a:xfrm>
        </p:spPr>
        <p:txBody>
          <a:bodyPr/>
          <a:lstStyle>
            <a:lvl1pPr>
              <a:defRPr>
                <a:latin typeface="Calibri"/>
                <a:cs typeface="Calibri"/>
              </a:defRPr>
            </a:lvl1pPr>
          </a:lstStyle>
          <a:p>
            <a:fld id="{34812037-1474-0A40-BFA0-4BA01FA6A467}" type="slidenum">
              <a:rPr lang="en-US" smtClean="0"/>
              <a:pPr/>
              <a:t>‹#›</a:t>
            </a:fld>
            <a:endParaRPr lang="en-US" dirty="0"/>
          </a:p>
        </p:txBody>
      </p:sp>
      <p:cxnSp>
        <p:nvCxnSpPr>
          <p:cNvPr id="18" name="Straight Connector 17"/>
          <p:cNvCxnSpPr/>
          <p:nvPr/>
        </p:nvCxnSpPr>
        <p:spPr>
          <a:xfrm rot="10800000">
            <a:off x="457203" y="1066801"/>
            <a:ext cx="9093199" cy="2117"/>
          </a:xfrm>
          <a:prstGeom prst="line">
            <a:avLst/>
          </a:prstGeom>
          <a:ln w="127000"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rot="10800000">
            <a:off x="457203" y="1066801"/>
            <a:ext cx="9093199" cy="2117"/>
          </a:xfrm>
          <a:prstGeom prst="line">
            <a:avLst/>
          </a:prstGeom>
          <a:ln w="127000" cap="flat" cmpd="sng" algn="ctr">
            <a:solidFill>
              <a:schemeClr val="accent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6" name="Rectangle 5"/>
          <p:cNvSpPr/>
          <p:nvPr/>
        </p:nvSpPr>
        <p:spPr>
          <a:xfrm>
            <a:off x="-266700" y="-406400"/>
            <a:ext cx="9829800" cy="78232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4" name="Text Placeholder 13"/>
          <p:cNvSpPr>
            <a:spLocks noGrp="1"/>
          </p:cNvSpPr>
          <p:nvPr>
            <p:ph type="body" sz="quarter" idx="11" hasCustomPrompt="1"/>
          </p:nvPr>
        </p:nvSpPr>
        <p:spPr>
          <a:xfrm>
            <a:off x="457201" y="630767"/>
            <a:ext cx="8229599" cy="448733"/>
          </a:xfrm>
        </p:spPr>
        <p:txBody>
          <a:bodyPr lIns="0" tIns="0" rIns="0" bIns="0" anchor="t" anchorCtr="0">
            <a:noAutofit/>
          </a:bodyPr>
          <a:lstStyle>
            <a:lvl1pPr marL="0" indent="0">
              <a:lnSpc>
                <a:spcPts val="2400"/>
              </a:lnSpc>
              <a:spcBef>
                <a:spcPts val="0"/>
              </a:spcBef>
              <a:buFontTx/>
              <a:buNone/>
              <a:defRPr sz="1600" b="1" i="0" cap="all" baseline="0">
                <a:solidFill>
                  <a:schemeClr val="bg1"/>
                </a:solidFill>
                <a:latin typeface=""/>
              </a:defRPr>
            </a:lvl1pPr>
          </a:lstStyle>
          <a:p>
            <a:pPr lvl="0"/>
            <a:r>
              <a:rPr lang="en-US" dirty="0" smtClean="0"/>
              <a:t>Click to edit text styles</a:t>
            </a:r>
            <a:endParaRPr lang="en-US" dirty="0"/>
          </a:p>
        </p:txBody>
      </p:sp>
      <p:sp>
        <p:nvSpPr>
          <p:cNvPr id="5" name="Text Placeholder 4"/>
          <p:cNvSpPr>
            <a:spLocks noGrp="1"/>
          </p:cNvSpPr>
          <p:nvPr>
            <p:ph type="body" sz="quarter" idx="12" hasCustomPrompt="1"/>
          </p:nvPr>
        </p:nvSpPr>
        <p:spPr>
          <a:xfrm>
            <a:off x="457200" y="1219199"/>
            <a:ext cx="8229600" cy="4034939"/>
          </a:xfrm>
        </p:spPr>
        <p:txBody>
          <a:bodyPr>
            <a:noAutofit/>
          </a:bodyPr>
          <a:lstStyle>
            <a:lvl1pPr marL="0" indent="0">
              <a:lnSpc>
                <a:spcPts val="4600"/>
              </a:lnSpc>
              <a:buNone/>
              <a:defRPr sz="4400" baseline="0">
                <a:solidFill>
                  <a:schemeClr val="bg1"/>
                </a:solidFill>
              </a:defRPr>
            </a:lvl1pPr>
            <a:lvl2pPr>
              <a:buNone/>
              <a:defRPr sz="3200">
                <a:solidFill>
                  <a:schemeClr val="bg1"/>
                </a:solidFill>
              </a:defRPr>
            </a:lvl2pPr>
            <a:lvl3pPr>
              <a:buNone/>
              <a:defRPr sz="3200">
                <a:solidFill>
                  <a:schemeClr val="bg1"/>
                </a:solidFill>
              </a:defRPr>
            </a:lvl3pPr>
            <a:lvl4pPr>
              <a:buNone/>
              <a:defRPr sz="3200">
                <a:solidFill>
                  <a:schemeClr val="bg1"/>
                </a:solidFill>
              </a:defRPr>
            </a:lvl4pPr>
            <a:lvl5pPr>
              <a:buNone/>
              <a:defRPr sz="3200">
                <a:solidFill>
                  <a:schemeClr val="bg1"/>
                </a:solidFill>
              </a:defRPr>
            </a:lvl5pPr>
          </a:lstStyle>
          <a:p>
            <a:pPr lvl="0"/>
            <a:r>
              <a:rPr lang="en-US" dirty="0" smtClean="0"/>
              <a:t>Click to edit Master text styles </a:t>
            </a:r>
            <a:r>
              <a:rPr lang="en-US" dirty="0" err="1" smtClean="0"/>
              <a:t>lorem</a:t>
            </a:r>
            <a:r>
              <a:rPr lang="en-US" dirty="0" smtClean="0"/>
              <a:t> </a:t>
            </a:r>
            <a:r>
              <a:rPr lang="en-US" dirty="0" err="1" smtClean="0"/>
              <a:t>ipsum</a:t>
            </a:r>
            <a:r>
              <a:rPr lang="en-US" dirty="0" smtClean="0"/>
              <a:t> set </a:t>
            </a:r>
            <a:r>
              <a:rPr lang="en-US" dirty="0" err="1" smtClean="0"/>
              <a:t>amet</a:t>
            </a:r>
            <a:r>
              <a:rPr lang="en-US" dirty="0" smtClean="0"/>
              <a:t> dolor</a:t>
            </a:r>
          </a:p>
        </p:txBody>
      </p:sp>
      <p:sp>
        <p:nvSpPr>
          <p:cNvPr id="7" name="Date Placeholder 3"/>
          <p:cNvSpPr>
            <a:spLocks noGrp="1"/>
          </p:cNvSpPr>
          <p:nvPr>
            <p:ph type="dt" sz="half" idx="10"/>
          </p:nvPr>
        </p:nvSpPr>
        <p:spPr>
          <a:xfrm>
            <a:off x="6629400" y="6356351"/>
            <a:ext cx="1587500" cy="365125"/>
          </a:xfrm>
        </p:spPr>
        <p:txBody>
          <a:bodyPr/>
          <a:lstStyle>
            <a:lvl1pPr algn="r">
              <a:defRPr>
                <a:solidFill>
                  <a:srgbClr val="FFFFFF"/>
                </a:solidFill>
                <a:latin typeface="Calibri"/>
                <a:cs typeface="Calibri"/>
              </a:defRPr>
            </a:lvl1pPr>
          </a:lstStyle>
          <a:p>
            <a:fld id="{22820D8C-5E8B-3E4C-9EF2-2056F178155F}" type="datetime4">
              <a:rPr lang="en-US" smtClean="0"/>
              <a:pPr/>
              <a:t>January 11, 2018</a:t>
            </a:fld>
            <a:endParaRPr lang="en-US" dirty="0"/>
          </a:p>
        </p:txBody>
      </p:sp>
      <p:sp>
        <p:nvSpPr>
          <p:cNvPr id="9" name="Slide Number Placeholder 5"/>
          <p:cNvSpPr>
            <a:spLocks noGrp="1"/>
          </p:cNvSpPr>
          <p:nvPr>
            <p:ph type="sldNum" sz="quarter" idx="14"/>
          </p:nvPr>
        </p:nvSpPr>
        <p:spPr>
          <a:xfrm>
            <a:off x="8216900" y="6356351"/>
            <a:ext cx="469900" cy="365125"/>
          </a:xfrm>
        </p:spPr>
        <p:txBody>
          <a:bodyPr/>
          <a:lstStyle>
            <a:lvl1pPr>
              <a:defRPr>
                <a:solidFill>
                  <a:srgbClr val="FFFFFF"/>
                </a:solidFill>
              </a:defRPr>
            </a:lvl1pPr>
          </a:lstStyle>
          <a:p>
            <a:fld id="{34812037-1474-0A40-BFA0-4BA01FA6A467}" type="slidenum">
              <a:rPr lang="en-US" smtClean="0"/>
              <a:pPr/>
              <a:t>‹#›</a:t>
            </a:fld>
            <a:endParaRPr lang="en-US" dirty="0"/>
          </a:p>
        </p:txBody>
      </p:sp>
      <p:pic>
        <p:nvPicPr>
          <p:cNvPr id="10" name="Picture 9" descr="CIEE_logo_wht_rgb.png"/>
          <p:cNvPicPr>
            <a:picLocks noChangeAspect="1"/>
          </p:cNvPicPr>
          <p:nvPr/>
        </p:nvPicPr>
        <p:blipFill>
          <a:blip r:embed="rId2"/>
          <a:stretch>
            <a:fillRect/>
          </a:stretch>
        </p:blipFill>
        <p:spPr>
          <a:xfrm>
            <a:off x="221627" y="6133584"/>
            <a:ext cx="1196340" cy="706120"/>
          </a:xfrm>
          <a:prstGeom prst="rect">
            <a:avLst/>
          </a:prstGeom>
        </p:spPr>
      </p:pic>
      <p:sp>
        <p:nvSpPr>
          <p:cNvPr id="8" name="Rectangle 7"/>
          <p:cNvSpPr/>
          <p:nvPr userDrawn="1"/>
        </p:nvSpPr>
        <p:spPr>
          <a:xfrm>
            <a:off x="-266700" y="-406400"/>
            <a:ext cx="9829800" cy="7823200"/>
          </a:xfrm>
          <a:prstGeom prst="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11" name="Picture 10" descr="CIEE_logo_wht_rgb.png"/>
          <p:cNvPicPr>
            <a:picLocks noChangeAspect="1"/>
          </p:cNvPicPr>
          <p:nvPr userDrawn="1"/>
        </p:nvPicPr>
        <p:blipFill>
          <a:blip r:embed="rId2"/>
          <a:stretch>
            <a:fillRect/>
          </a:stretch>
        </p:blipFill>
        <p:spPr>
          <a:xfrm>
            <a:off x="221627" y="6133584"/>
            <a:ext cx="1196340" cy="706120"/>
          </a:xfrm>
          <a:prstGeom prst="rect">
            <a:avLst/>
          </a:prstGeom>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vider - Large Text Primary">
    <p:spTree>
      <p:nvGrpSpPr>
        <p:cNvPr id="1" name=""/>
        <p:cNvGrpSpPr/>
        <p:nvPr/>
      </p:nvGrpSpPr>
      <p:grpSpPr>
        <a:xfrm>
          <a:off x="0" y="0"/>
          <a:ext cx="0" cy="0"/>
          <a:chOff x="0" y="0"/>
          <a:chExt cx="0" cy="0"/>
        </a:xfrm>
      </p:grpSpPr>
      <p:sp>
        <p:nvSpPr>
          <p:cNvPr id="6" name="Rectangle 5"/>
          <p:cNvSpPr/>
          <p:nvPr/>
        </p:nvSpPr>
        <p:spPr>
          <a:xfrm>
            <a:off x="-266700" y="-406400"/>
            <a:ext cx="9829800" cy="7823200"/>
          </a:xfrm>
          <a:prstGeom prst="rect">
            <a:avLst/>
          </a:prstGeom>
          <a:solidFill>
            <a:srgbClr val="009BD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5" name="Text Placeholder 4"/>
          <p:cNvSpPr>
            <a:spLocks noGrp="1"/>
          </p:cNvSpPr>
          <p:nvPr>
            <p:ph type="body" sz="quarter" idx="12" hasCustomPrompt="1"/>
          </p:nvPr>
        </p:nvSpPr>
        <p:spPr>
          <a:xfrm>
            <a:off x="457200" y="630767"/>
            <a:ext cx="8229600" cy="5197500"/>
          </a:xfrm>
        </p:spPr>
        <p:txBody>
          <a:bodyPr>
            <a:noAutofit/>
          </a:bodyPr>
          <a:lstStyle>
            <a:lvl1pPr marL="0" indent="0">
              <a:lnSpc>
                <a:spcPts val="7400"/>
              </a:lnSpc>
              <a:buNone/>
              <a:defRPr sz="7200" b="1" i="0" cap="all" baseline="0">
                <a:solidFill>
                  <a:schemeClr val="bg1"/>
                </a:solidFill>
                <a:latin typeface="Arial"/>
                <a:cs typeface="Arial"/>
              </a:defRPr>
            </a:lvl1pPr>
            <a:lvl2pPr>
              <a:buNone/>
              <a:defRPr sz="3200">
                <a:solidFill>
                  <a:schemeClr val="bg1"/>
                </a:solidFill>
              </a:defRPr>
            </a:lvl2pPr>
            <a:lvl3pPr>
              <a:buNone/>
              <a:defRPr sz="3200">
                <a:solidFill>
                  <a:schemeClr val="bg1"/>
                </a:solidFill>
              </a:defRPr>
            </a:lvl3pPr>
            <a:lvl4pPr>
              <a:buNone/>
              <a:defRPr sz="3200">
                <a:solidFill>
                  <a:schemeClr val="bg1"/>
                </a:solidFill>
              </a:defRPr>
            </a:lvl4pPr>
            <a:lvl5pPr>
              <a:buNone/>
              <a:defRPr sz="3200">
                <a:solidFill>
                  <a:schemeClr val="bg1"/>
                </a:solidFill>
              </a:defRPr>
            </a:lvl5pPr>
          </a:lstStyle>
          <a:p>
            <a:pPr lvl="0"/>
            <a:r>
              <a:rPr lang="en-US" dirty="0" smtClean="0"/>
              <a:t>Click to edit text styles</a:t>
            </a:r>
          </a:p>
        </p:txBody>
      </p:sp>
      <p:sp>
        <p:nvSpPr>
          <p:cNvPr id="7" name="Date Placeholder 3"/>
          <p:cNvSpPr>
            <a:spLocks noGrp="1"/>
          </p:cNvSpPr>
          <p:nvPr>
            <p:ph type="dt" sz="half" idx="10"/>
          </p:nvPr>
        </p:nvSpPr>
        <p:spPr>
          <a:xfrm>
            <a:off x="6629400" y="6356351"/>
            <a:ext cx="1587500" cy="365125"/>
          </a:xfrm>
        </p:spPr>
        <p:txBody>
          <a:bodyPr/>
          <a:lstStyle>
            <a:lvl1pPr algn="r">
              <a:defRPr>
                <a:solidFill>
                  <a:srgbClr val="FFFFFF"/>
                </a:solidFill>
                <a:latin typeface="Calibri"/>
                <a:cs typeface="Calibri"/>
              </a:defRPr>
            </a:lvl1pPr>
          </a:lstStyle>
          <a:p>
            <a:fld id="{ED685876-B086-564D-97F4-49D6BA27E2A9}" type="datetime4">
              <a:rPr lang="en-US" smtClean="0"/>
              <a:pPr/>
              <a:t>January 11, 2018</a:t>
            </a:fld>
            <a:endParaRPr lang="en-US" dirty="0"/>
          </a:p>
        </p:txBody>
      </p:sp>
      <p:sp>
        <p:nvSpPr>
          <p:cNvPr id="9" name="Slide Number Placeholder 5"/>
          <p:cNvSpPr>
            <a:spLocks noGrp="1"/>
          </p:cNvSpPr>
          <p:nvPr>
            <p:ph type="sldNum" sz="quarter" idx="14"/>
          </p:nvPr>
        </p:nvSpPr>
        <p:spPr>
          <a:xfrm>
            <a:off x="8216900" y="6356351"/>
            <a:ext cx="469900" cy="365125"/>
          </a:xfrm>
        </p:spPr>
        <p:txBody>
          <a:bodyPr/>
          <a:lstStyle>
            <a:lvl1pPr>
              <a:defRPr>
                <a:solidFill>
                  <a:srgbClr val="FFFFFF"/>
                </a:solidFill>
              </a:defRPr>
            </a:lvl1pPr>
          </a:lstStyle>
          <a:p>
            <a:fld id="{34812037-1474-0A40-BFA0-4BA01FA6A467}" type="slidenum">
              <a:rPr lang="en-US" smtClean="0"/>
              <a:pPr/>
              <a:t>‹#›</a:t>
            </a:fld>
            <a:endParaRPr lang="en-US" dirty="0"/>
          </a:p>
        </p:txBody>
      </p:sp>
      <p:pic>
        <p:nvPicPr>
          <p:cNvPr id="10" name="Picture 9" descr="CIEE_logo_wht_rgb.png"/>
          <p:cNvPicPr>
            <a:picLocks noChangeAspect="1"/>
          </p:cNvPicPr>
          <p:nvPr/>
        </p:nvPicPr>
        <p:blipFill>
          <a:blip r:embed="rId2"/>
          <a:stretch>
            <a:fillRect/>
          </a:stretch>
        </p:blipFill>
        <p:spPr>
          <a:xfrm>
            <a:off x="221627" y="6133584"/>
            <a:ext cx="1196340" cy="706120"/>
          </a:xfrm>
          <a:prstGeom prst="rect">
            <a:avLst/>
          </a:prstGeom>
        </p:spPr>
      </p:pic>
      <p:sp>
        <p:nvSpPr>
          <p:cNvPr id="8" name="Rectangle 7"/>
          <p:cNvSpPr/>
          <p:nvPr userDrawn="1"/>
        </p:nvSpPr>
        <p:spPr>
          <a:xfrm>
            <a:off x="-266700" y="-406400"/>
            <a:ext cx="9829800" cy="7823200"/>
          </a:xfrm>
          <a:prstGeom prst="rect">
            <a:avLst/>
          </a:prstGeom>
          <a:solidFill>
            <a:srgbClr val="009BD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11" name="Picture 10" descr="CIEE_logo_wht_rgb.png"/>
          <p:cNvPicPr>
            <a:picLocks noChangeAspect="1"/>
          </p:cNvPicPr>
          <p:nvPr userDrawn="1"/>
        </p:nvPicPr>
        <p:blipFill>
          <a:blip r:embed="rId2"/>
          <a:stretch>
            <a:fillRect/>
          </a:stretch>
        </p:blipFill>
        <p:spPr>
          <a:xfrm>
            <a:off x="221627" y="6133584"/>
            <a:ext cx="1196340" cy="706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601661"/>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08100"/>
            <a:ext cx="8229600" cy="4818063"/>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616700" y="6356351"/>
            <a:ext cx="1600200" cy="365125"/>
          </a:xfrm>
          <a:prstGeom prst="rect">
            <a:avLst/>
          </a:prstGeom>
        </p:spPr>
        <p:txBody>
          <a:bodyPr vert="horz" lIns="91440" tIns="45720" rIns="91440" bIns="45720" rtlCol="0" anchor="ctr"/>
          <a:lstStyle>
            <a:lvl1pPr algn="r">
              <a:defRPr sz="1000">
                <a:solidFill>
                  <a:schemeClr val="tx2"/>
                </a:solidFill>
                <a:latin typeface="Calibri"/>
                <a:cs typeface="Arial"/>
              </a:defRPr>
            </a:lvl1pPr>
          </a:lstStyle>
          <a:p>
            <a:fld id="{E3D7B412-BC0B-1C44-A503-0012A31C4114}" type="datetime4">
              <a:rPr lang="en-US" smtClean="0"/>
              <a:pPr/>
              <a:t>January 11, 2018</a:t>
            </a:fld>
            <a:endParaRPr lang="en-US" dirty="0"/>
          </a:p>
        </p:txBody>
      </p:sp>
      <p:sp>
        <p:nvSpPr>
          <p:cNvPr id="6" name="Slide Number Placeholder 5"/>
          <p:cNvSpPr>
            <a:spLocks noGrp="1"/>
          </p:cNvSpPr>
          <p:nvPr>
            <p:ph type="sldNum" sz="quarter" idx="4"/>
          </p:nvPr>
        </p:nvSpPr>
        <p:spPr>
          <a:xfrm>
            <a:off x="8216900" y="6356351"/>
            <a:ext cx="469900" cy="365125"/>
          </a:xfrm>
          <a:prstGeom prst="rect">
            <a:avLst/>
          </a:prstGeom>
        </p:spPr>
        <p:txBody>
          <a:bodyPr vert="horz" lIns="91440" tIns="45720" rIns="91440" bIns="45720" rtlCol="0" anchor="ctr"/>
          <a:lstStyle>
            <a:lvl1pPr algn="r">
              <a:defRPr sz="1000">
                <a:solidFill>
                  <a:schemeClr val="tx2"/>
                </a:solidFill>
                <a:latin typeface="Calibri"/>
                <a:cs typeface="Arial"/>
              </a:defRPr>
            </a:lvl1pPr>
          </a:lstStyle>
          <a:p>
            <a:fld id="{34812037-1474-0A40-BFA0-4BA01FA6A467}" type="slidenum">
              <a:rPr lang="en-US" smtClean="0"/>
              <a:pPr/>
              <a:t>‹#›</a:t>
            </a:fld>
            <a:endParaRPr lang="en-US" dirty="0"/>
          </a:p>
        </p:txBody>
      </p:sp>
      <p:pic>
        <p:nvPicPr>
          <p:cNvPr id="7" name="Picture 6" descr="CIEE_logo_bluOrg_rgb.png"/>
          <p:cNvPicPr>
            <a:picLocks noChangeAspect="1"/>
          </p:cNvPicPr>
          <p:nvPr/>
        </p:nvPicPr>
        <p:blipFill>
          <a:blip r:embed="rId16"/>
          <a:stretch>
            <a:fillRect/>
          </a:stretch>
        </p:blipFill>
        <p:spPr>
          <a:xfrm>
            <a:off x="457201" y="6312340"/>
            <a:ext cx="713256" cy="291886"/>
          </a:xfrm>
          <a:prstGeom prst="rect">
            <a:avLst/>
          </a:prstGeom>
        </p:spPr>
      </p:pic>
      <p:pic>
        <p:nvPicPr>
          <p:cNvPr id="8" name="Picture 7" descr="CIEE_logo_bluOrg_rgb.png"/>
          <p:cNvPicPr>
            <a:picLocks noChangeAspect="1"/>
          </p:cNvPicPr>
          <p:nvPr userDrawn="1"/>
        </p:nvPicPr>
        <p:blipFill>
          <a:blip r:embed="rId16"/>
          <a:stretch>
            <a:fillRect/>
          </a:stretch>
        </p:blipFill>
        <p:spPr>
          <a:xfrm>
            <a:off x="457201" y="6312340"/>
            <a:ext cx="713256" cy="291886"/>
          </a:xfrm>
          <a:prstGeom prst="rect">
            <a:avLst/>
          </a:prstGeom>
        </p:spPr>
      </p:pic>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p:timing>
    <p:tnLst>
      <p:par>
        <p:cTn id="1" dur="indefinite" restart="never" nodeType="tmRoot"/>
      </p:par>
    </p:tnLst>
  </p:timing>
  <p:hf hdr="0" ftr="0"/>
  <p:txStyles>
    <p:titleStyle>
      <a:lvl1pPr algn="l" defTabSz="457200" rtl="0" eaLnBrk="1" latinLnBrk="0" hangingPunct="1">
        <a:lnSpc>
          <a:spcPts val="2400"/>
        </a:lnSpc>
        <a:spcBef>
          <a:spcPct val="0"/>
        </a:spcBef>
        <a:buNone/>
        <a:defRPr sz="2200" b="0" i="0" kern="1200" cap="none" baseline="0">
          <a:solidFill>
            <a:schemeClr val="tx1"/>
          </a:solidFill>
          <a:latin typeface="Calibri"/>
          <a:ea typeface="+mj-ea"/>
          <a:cs typeface="Arial"/>
        </a:defRPr>
      </a:lvl1pPr>
    </p:titleStyle>
    <p:bodyStyle>
      <a:lvl1pPr marL="182880" indent="-182880" algn="l" defTabSz="457200" rtl="0" eaLnBrk="1" latinLnBrk="0" hangingPunct="1">
        <a:lnSpc>
          <a:spcPts val="1800"/>
        </a:lnSpc>
        <a:spcBef>
          <a:spcPts val="0"/>
        </a:spcBef>
        <a:spcAft>
          <a:spcPts val="400"/>
        </a:spcAft>
        <a:buFont typeface="Arial"/>
        <a:buChar char="•"/>
        <a:defRPr sz="1600" kern="1200">
          <a:solidFill>
            <a:schemeClr val="tx1"/>
          </a:solidFill>
          <a:latin typeface="Calibri"/>
          <a:ea typeface="+mn-ea"/>
          <a:cs typeface="Arial"/>
        </a:defRPr>
      </a:lvl1pPr>
      <a:lvl2pPr marL="365760" indent="-182880" algn="l" defTabSz="457200" rtl="0" eaLnBrk="1" latinLnBrk="0" hangingPunct="1">
        <a:lnSpc>
          <a:spcPts val="1800"/>
        </a:lnSpc>
        <a:spcBef>
          <a:spcPts val="0"/>
        </a:spcBef>
        <a:spcAft>
          <a:spcPts val="400"/>
        </a:spcAft>
        <a:buFont typeface="Arial"/>
        <a:buChar char="•"/>
        <a:defRPr sz="1600" kern="1200">
          <a:solidFill>
            <a:schemeClr val="tx1"/>
          </a:solidFill>
          <a:latin typeface="Calibri"/>
          <a:ea typeface="+mn-ea"/>
          <a:cs typeface="Arial"/>
        </a:defRPr>
      </a:lvl2pPr>
      <a:lvl3pPr marL="548640" indent="-182880" algn="l" defTabSz="457200" rtl="0" eaLnBrk="1" latinLnBrk="0" hangingPunct="1">
        <a:lnSpc>
          <a:spcPts val="1800"/>
        </a:lnSpc>
        <a:spcBef>
          <a:spcPts val="0"/>
        </a:spcBef>
        <a:spcAft>
          <a:spcPts val="400"/>
        </a:spcAft>
        <a:buFont typeface="Arial"/>
        <a:buChar char="•"/>
        <a:defRPr sz="1600" kern="1200">
          <a:solidFill>
            <a:schemeClr val="tx1"/>
          </a:solidFill>
          <a:latin typeface="Calibri"/>
          <a:ea typeface="+mn-ea"/>
          <a:cs typeface="Arial"/>
        </a:defRPr>
      </a:lvl3pPr>
      <a:lvl4pPr marL="731520" indent="-182880" algn="l" defTabSz="457200" rtl="0" eaLnBrk="1" latinLnBrk="0" hangingPunct="1">
        <a:lnSpc>
          <a:spcPts val="1800"/>
        </a:lnSpc>
        <a:spcBef>
          <a:spcPts val="0"/>
        </a:spcBef>
        <a:spcAft>
          <a:spcPts val="400"/>
        </a:spcAft>
        <a:buFont typeface="Arial"/>
        <a:buChar char="•"/>
        <a:defRPr sz="1600" kern="1200">
          <a:solidFill>
            <a:schemeClr val="tx1"/>
          </a:solidFill>
          <a:latin typeface="Calibri"/>
          <a:ea typeface="+mn-ea"/>
          <a:cs typeface="Arial"/>
        </a:defRPr>
      </a:lvl4pPr>
      <a:lvl5pPr marL="914400" indent="-182880" algn="l" defTabSz="457200" rtl="0" eaLnBrk="1" latinLnBrk="0" hangingPunct="1">
        <a:lnSpc>
          <a:spcPts val="1800"/>
        </a:lnSpc>
        <a:spcBef>
          <a:spcPts val="0"/>
        </a:spcBef>
        <a:spcAft>
          <a:spcPts val="400"/>
        </a:spcAft>
        <a:buFont typeface="Arial"/>
        <a:buChar char="•"/>
        <a:defRPr sz="1600" kern="1200">
          <a:solidFill>
            <a:schemeClr val="tx1"/>
          </a:solidFill>
          <a:latin typeface="Calibri"/>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6048516" y="2276855"/>
            <a:ext cx="3094624" cy="4641937"/>
          </a:xfrm>
        </p:spPr>
      </p:pic>
      <p:sp>
        <p:nvSpPr>
          <p:cNvPr id="12" name="Title 11"/>
          <p:cNvSpPr>
            <a:spLocks noGrp="1"/>
          </p:cNvSpPr>
          <p:nvPr>
            <p:ph type="ctrTitle"/>
          </p:nvPr>
        </p:nvSpPr>
        <p:spPr>
          <a:xfrm>
            <a:off x="260059" y="2921001"/>
            <a:ext cx="5852417" cy="3063874"/>
          </a:xfrm>
        </p:spPr>
        <p:txBody>
          <a:bodyPr/>
          <a:lstStyle/>
          <a:p>
            <a:r>
              <a:rPr lang="en-US" dirty="0" smtClean="0"/>
              <a:t>Study abroad: Term year</a:t>
            </a:r>
            <a:br>
              <a:rPr lang="en-US" dirty="0" smtClean="0"/>
            </a:br>
            <a:r>
              <a:rPr lang="en-US" dirty="0" smtClean="0"/>
              <a:t/>
            </a:r>
            <a:br>
              <a:rPr lang="en-US" dirty="0" smtClean="0"/>
            </a:br>
            <a:r>
              <a:rPr lang="en-US" sz="2000" dirty="0" smtClean="0"/>
              <a:t>Program name</a:t>
            </a:r>
            <a:br>
              <a:rPr lang="en-US" sz="2000" dirty="0" smtClean="0"/>
            </a:br>
            <a:r>
              <a:rPr lang="en-US" sz="1400" dirty="0" smtClean="0"/>
              <a:t>program city, country</a:t>
            </a:r>
            <a:r>
              <a:rPr lang="en-US" sz="2000" dirty="0" smtClean="0"/>
              <a:t/>
            </a:r>
            <a:br>
              <a:rPr lang="en-US" sz="2000" dirty="0" smtClean="0"/>
            </a:br>
            <a:r>
              <a:rPr lang="en-US" dirty="0"/>
              <a:t/>
            </a:r>
            <a:br>
              <a:rPr lang="en-US" dirty="0"/>
            </a:br>
            <a:r>
              <a:rPr lang="en-US" dirty="0" smtClean="0"/>
              <a:t/>
            </a:r>
            <a:br>
              <a:rPr lang="en-US" dirty="0" smtClean="0"/>
            </a:br>
            <a:endParaRPr lang="en-US" dirty="0"/>
          </a:p>
        </p:txBody>
      </p:sp>
      <p:sp>
        <p:nvSpPr>
          <p:cNvPr id="25" name="Subtitle 24"/>
          <p:cNvSpPr>
            <a:spLocks noGrp="1"/>
          </p:cNvSpPr>
          <p:nvPr>
            <p:ph type="subTitle" idx="1"/>
          </p:nvPr>
        </p:nvSpPr>
        <p:spPr/>
        <p:txBody>
          <a:bodyPr/>
          <a:lstStyle/>
          <a:p>
            <a:r>
              <a:rPr lang="en-US" dirty="0" smtClean="0"/>
              <a:t>Faculty-led &amp; custom programs</a:t>
            </a:r>
            <a:endParaRPr lang="en-US" dirty="0"/>
          </a:p>
        </p:txBody>
      </p:sp>
      <p:sp>
        <p:nvSpPr>
          <p:cNvPr id="6" name="Date Placeholder 5"/>
          <p:cNvSpPr>
            <a:spLocks noGrp="1"/>
          </p:cNvSpPr>
          <p:nvPr>
            <p:ph type="dt" sz="half" idx="10"/>
          </p:nvPr>
        </p:nvSpPr>
        <p:spPr/>
        <p:txBody>
          <a:bodyPr/>
          <a:lstStyle/>
          <a:p>
            <a:pPr algn="l"/>
            <a:r>
              <a:rPr lang="en-US" dirty="0" smtClean="0"/>
              <a:t>Program Date</a:t>
            </a:r>
            <a:endParaRPr lang="en-US" dirty="0"/>
          </a:p>
        </p:txBody>
      </p:sp>
      <p:sp>
        <p:nvSpPr>
          <p:cNvPr id="13" name="Text Placeholder 12"/>
          <p:cNvSpPr>
            <a:spLocks noGrp="1"/>
          </p:cNvSpPr>
          <p:nvPr>
            <p:ph type="body" sz="quarter" idx="14"/>
          </p:nvPr>
        </p:nvSpPr>
        <p:spPr>
          <a:xfrm>
            <a:off x="260059" y="6129723"/>
            <a:ext cx="4841875" cy="452438"/>
          </a:xfrm>
        </p:spPr>
        <p:txBody>
          <a:bodyPr/>
          <a:lstStyle/>
          <a:p>
            <a:r>
              <a:rPr lang="en-US" dirty="0" smtClean="0"/>
              <a:t>Presenter name, Title</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9556" y="294204"/>
            <a:ext cx="4452552" cy="601661"/>
          </a:xfrm>
        </p:spPr>
        <p:txBody>
          <a:bodyPr/>
          <a:lstStyle/>
          <a:p>
            <a:r>
              <a:rPr lang="en-US" b="1" dirty="0"/>
              <a:t>Benefits: Why Study Abroad? </a:t>
            </a:r>
            <a:endParaRPr lang="en-US" b="1" dirty="0"/>
          </a:p>
        </p:txBody>
      </p:sp>
      <p:sp>
        <p:nvSpPr>
          <p:cNvPr id="6" name="Content Placeholder 5"/>
          <p:cNvSpPr>
            <a:spLocks noGrp="1"/>
          </p:cNvSpPr>
          <p:nvPr>
            <p:ph idx="1"/>
          </p:nvPr>
        </p:nvSpPr>
        <p:spPr>
          <a:xfrm>
            <a:off x="469557" y="1407984"/>
            <a:ext cx="7447005" cy="4877486"/>
          </a:xfrm>
        </p:spPr>
        <p:txBody>
          <a:bodyPr/>
          <a:lstStyle/>
          <a:p>
            <a:r>
              <a:rPr lang="en-US" dirty="0"/>
              <a:t>Global &amp; Experiential Learning</a:t>
            </a:r>
          </a:p>
          <a:p>
            <a:pPr marL="171450" indent="-171450">
              <a:buFont typeface="Arial" panose="020B0604020202020204" pitchFamily="34" charset="0"/>
              <a:buChar char="•"/>
            </a:pPr>
            <a:r>
              <a:rPr lang="en-US" b="0" dirty="0"/>
              <a:t>Students gain understanding, acquire knowledge, and develop skills for living in a globally interdependent and culturally diverse world.</a:t>
            </a:r>
          </a:p>
          <a:p>
            <a:pPr marL="171450" indent="-171450">
              <a:buFont typeface="Arial" panose="020B0604020202020204" pitchFamily="34" charset="0"/>
              <a:buChar char="•"/>
            </a:pPr>
            <a:r>
              <a:rPr lang="en-US" b="0" dirty="0"/>
              <a:t>A focus on the end result - global learning delivered through education experiences that allow students to learn in ways different from what the traditional classroom offers. </a:t>
            </a:r>
          </a:p>
          <a:p>
            <a:pPr marL="171450" indent="-171450">
              <a:buFont typeface="Arial" panose="020B0604020202020204" pitchFamily="34" charset="0"/>
              <a:buChar char="•"/>
            </a:pPr>
            <a:r>
              <a:rPr lang="en-US" b="0" dirty="0"/>
              <a:t>Study Abroad programs challenge students to continually reflect on their experiences and put that learning into practice.</a:t>
            </a:r>
          </a:p>
          <a:p>
            <a:pPr marL="171450" indent="-171450">
              <a:buFont typeface="Arial" panose="020B0604020202020204" pitchFamily="34" charset="0"/>
              <a:buChar char="•"/>
            </a:pPr>
            <a:r>
              <a:rPr lang="en-US" b="0" dirty="0"/>
              <a:t> Students gain global skills beyond what simple exposure to another culture can provide with experiential learning.</a:t>
            </a:r>
            <a:endParaRPr lang="en-US" dirty="0"/>
          </a:p>
          <a:p>
            <a:pPr marL="285750" indent="-285750" fontAlgn="t">
              <a:lnSpc>
                <a:spcPct val="150000"/>
              </a:lnSpc>
              <a:buFont typeface="Arial" panose="020B0604020202020204" pitchFamily="34" charset="0"/>
              <a:buChar char="•"/>
            </a:pPr>
            <a:endParaRPr lang="en-US" dirty="0" smtClean="0"/>
          </a:p>
          <a:p>
            <a:pPr fontAlgn="t">
              <a:lnSpc>
                <a:spcPct val="150000"/>
              </a:lnSpc>
            </a:pPr>
            <a:endParaRPr lang="en-US" dirty="0" smtClean="0"/>
          </a:p>
          <a:p>
            <a:pPr marL="285750" indent="-285750" fontAlgn="t">
              <a:lnSpc>
                <a:spcPct val="150000"/>
              </a:lnSpc>
              <a:buFont typeface="Arial" panose="020B0604020202020204" pitchFamily="34" charset="0"/>
              <a:buChar char="•"/>
            </a:pPr>
            <a:endParaRPr lang="en-US" dirty="0"/>
          </a:p>
        </p:txBody>
      </p:sp>
    </p:spTree>
    <p:extLst>
      <p:ext uri="{BB962C8B-B14F-4D97-AF65-F5344CB8AC3E}">
        <p14:creationId xmlns:p14="http://schemas.microsoft.com/office/powerpoint/2010/main" val="15784679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9556" y="294204"/>
            <a:ext cx="4452552" cy="601661"/>
          </a:xfrm>
        </p:spPr>
        <p:txBody>
          <a:bodyPr/>
          <a:lstStyle/>
          <a:p>
            <a:r>
              <a:rPr lang="en-US" b="1" dirty="0"/>
              <a:t>Benefits: Why Study Abroad? </a:t>
            </a:r>
            <a:endParaRPr lang="en-US" b="1" dirty="0"/>
          </a:p>
        </p:txBody>
      </p:sp>
      <p:sp>
        <p:nvSpPr>
          <p:cNvPr id="6" name="Content Placeholder 5"/>
          <p:cNvSpPr>
            <a:spLocks noGrp="1"/>
          </p:cNvSpPr>
          <p:nvPr>
            <p:ph idx="1"/>
          </p:nvPr>
        </p:nvSpPr>
        <p:spPr>
          <a:xfrm>
            <a:off x="469557" y="1182204"/>
            <a:ext cx="7447005" cy="5500818"/>
          </a:xfrm>
        </p:spPr>
        <p:txBody>
          <a:bodyPr/>
          <a:lstStyle/>
          <a:p>
            <a:r>
              <a:rPr lang="en-US" dirty="0"/>
              <a:t>Study Abroad Expands Career Possibilities</a:t>
            </a:r>
          </a:p>
          <a:p>
            <a:pPr marL="285750" indent="-285750" fontAlgn="t">
              <a:lnSpc>
                <a:spcPct val="150000"/>
              </a:lnSpc>
              <a:buFont typeface="Arial" panose="020B0604020202020204" pitchFamily="34" charset="0"/>
              <a:buChar char="•"/>
            </a:pPr>
            <a:r>
              <a:rPr lang="en-US" b="0" dirty="0"/>
              <a:t>Studying abroad gives students a broader understanding of career possibilities and the confidence to pursue those paths. </a:t>
            </a:r>
          </a:p>
          <a:p>
            <a:pPr fontAlgn="t">
              <a:lnSpc>
                <a:spcPct val="150000"/>
              </a:lnSpc>
            </a:pPr>
            <a:r>
              <a:rPr lang="en-US" dirty="0"/>
              <a:t>Study Abroad Positively Impacts 21st Century Job Skills</a:t>
            </a:r>
          </a:p>
          <a:p>
            <a:pPr marL="285750" indent="-285750" fontAlgn="t">
              <a:lnSpc>
                <a:spcPct val="150000"/>
              </a:lnSpc>
              <a:buFont typeface="Arial" panose="020B0604020202020204" pitchFamily="34" charset="0"/>
              <a:buChar char="•"/>
            </a:pPr>
            <a:r>
              <a:rPr lang="en-US" b="0" dirty="0"/>
              <a:t>Students significantly improve intrapersonal and interpersonal skills, flexibility &amp; adaptability, confidence &amp; self-awareness, problem solving and teamwork skills, and course or major-related knowledge. Employers value these “soft skills” in new employees as much or more than they value technical skills. </a:t>
            </a:r>
          </a:p>
          <a:p>
            <a:pPr fontAlgn="t">
              <a:lnSpc>
                <a:spcPct val="150000"/>
              </a:lnSpc>
            </a:pPr>
            <a:r>
              <a:rPr lang="en-US" dirty="0"/>
              <a:t>Students Who Study Abroad Earn Higher Salaries</a:t>
            </a:r>
          </a:p>
          <a:p>
            <a:pPr marL="285750" indent="-285750" fontAlgn="t">
              <a:lnSpc>
                <a:spcPct val="150000"/>
              </a:lnSpc>
              <a:buFont typeface="Arial" panose="020B0604020202020204" pitchFamily="34" charset="0"/>
              <a:buChar char="•"/>
            </a:pPr>
            <a:r>
              <a:rPr lang="en-US" b="0" dirty="0"/>
              <a:t>According to the Institute for the International Education of Students (IES) survey of over 3,500 alumni study of program alumni, Americans who studied abroad earned on average $7,000 more in starting salaries than their peers who didn’t go overseas.</a:t>
            </a:r>
          </a:p>
          <a:p>
            <a:pPr fontAlgn="t">
              <a:lnSpc>
                <a:spcPct val="100000"/>
              </a:lnSpc>
            </a:pPr>
            <a:r>
              <a:rPr lang="en-US" sz="500" b="0" dirty="0"/>
              <a:t>Sources: “Gaining an Employment Edge: The Impact of Study Abroad on 21st Century Skills &amp; Career Prospects in the United States, 2013-2016) </a:t>
            </a:r>
            <a:r>
              <a:rPr lang="en-US" sz="500" b="0" dirty="0" err="1"/>
              <a:t>Crhistine</a:t>
            </a:r>
            <a:r>
              <a:rPr lang="en-US" sz="500" b="0" dirty="0"/>
              <a:t> </a:t>
            </a:r>
            <a:r>
              <a:rPr lang="en-US" sz="500" b="0" dirty="0" err="1"/>
              <a:t>Farrugia</a:t>
            </a:r>
            <a:r>
              <a:rPr lang="en-US" sz="500" b="0" dirty="0"/>
              <a:t>, Ph.D. Jodi Sanger, October 2017 – IIE Center for Academic Mobility Research and Impact, IIE Generation Study Abroad.</a:t>
            </a:r>
          </a:p>
          <a:p>
            <a:pPr fontAlgn="t">
              <a:lnSpc>
                <a:spcPct val="100000"/>
              </a:lnSpc>
            </a:pPr>
            <a:r>
              <a:rPr lang="en-US" sz="500" b="0" dirty="0"/>
              <a:t> Alston, Cromartie, Wakefield, and English, 2009; Crawford, Lang, Fink, Dalton, and </a:t>
            </a:r>
            <a:r>
              <a:rPr lang="en-US" sz="500" b="0" dirty="0" err="1"/>
              <a:t>Fielitz</a:t>
            </a:r>
            <a:r>
              <a:rPr lang="en-US" sz="500" b="0" dirty="0"/>
              <a:t>, 2011; Harder, </a:t>
            </a:r>
            <a:r>
              <a:rPr lang="en-US" sz="500" b="0" dirty="0" err="1"/>
              <a:t>Andenoro</a:t>
            </a:r>
            <a:r>
              <a:rPr lang="en-US" sz="500" b="0" dirty="0"/>
              <a:t>, Roberts, Stedman, Newberry, Parker and Rodriguez, 2015</a:t>
            </a:r>
          </a:p>
          <a:p>
            <a:pPr fontAlgn="t">
              <a:lnSpc>
                <a:spcPct val="150000"/>
              </a:lnSpc>
            </a:pPr>
            <a:endParaRPr lang="en-US" dirty="0"/>
          </a:p>
          <a:p>
            <a:pPr marL="285750" indent="-285750" fontAlgn="t">
              <a:lnSpc>
                <a:spcPct val="150000"/>
              </a:lnSpc>
              <a:buFont typeface="Arial" panose="020B0604020202020204" pitchFamily="34" charset="0"/>
              <a:buChar char="•"/>
            </a:pPr>
            <a:endParaRPr lang="en-US" sz="1000" b="0" dirty="0"/>
          </a:p>
          <a:p>
            <a:pPr marL="285750" indent="-285750" fontAlgn="t">
              <a:lnSpc>
                <a:spcPct val="150000"/>
              </a:lnSpc>
              <a:buFont typeface="Arial" panose="020B0604020202020204" pitchFamily="34" charset="0"/>
              <a:buChar char="•"/>
            </a:pPr>
            <a:endParaRPr lang="en-US" sz="1050" b="0" dirty="0"/>
          </a:p>
          <a:p>
            <a:pPr fontAlgn="t">
              <a:lnSpc>
                <a:spcPct val="150000"/>
              </a:lnSpc>
            </a:pPr>
            <a:endParaRPr lang="en-US" dirty="0"/>
          </a:p>
          <a:p>
            <a:pPr marL="285750" indent="-285750" fontAlgn="t">
              <a:lnSpc>
                <a:spcPct val="150000"/>
              </a:lnSpc>
              <a:buFont typeface="Arial" panose="020B0604020202020204" pitchFamily="34" charset="0"/>
              <a:buChar char="•"/>
            </a:pPr>
            <a:endParaRPr lang="en-US" dirty="0"/>
          </a:p>
          <a:p>
            <a:pPr marL="285750" indent="-285750" fontAlgn="t">
              <a:lnSpc>
                <a:spcPct val="150000"/>
              </a:lnSpc>
              <a:buFont typeface="Arial" panose="020B0604020202020204" pitchFamily="34" charset="0"/>
              <a:buChar char="•"/>
            </a:pPr>
            <a:endParaRPr lang="en-US" dirty="0" smtClean="0"/>
          </a:p>
          <a:p>
            <a:pPr fontAlgn="t">
              <a:lnSpc>
                <a:spcPct val="150000"/>
              </a:lnSpc>
            </a:pPr>
            <a:endParaRPr lang="en-US" dirty="0" smtClean="0"/>
          </a:p>
          <a:p>
            <a:pPr marL="285750" indent="-285750" fontAlgn="t">
              <a:lnSpc>
                <a:spcPct val="150000"/>
              </a:lnSpc>
              <a:buFont typeface="Arial" panose="020B0604020202020204" pitchFamily="34" charset="0"/>
              <a:buChar char="•"/>
            </a:pPr>
            <a:endParaRPr lang="en-US" dirty="0"/>
          </a:p>
        </p:txBody>
      </p:sp>
    </p:spTree>
    <p:extLst>
      <p:ext uri="{BB962C8B-B14F-4D97-AF65-F5344CB8AC3E}">
        <p14:creationId xmlns:p14="http://schemas.microsoft.com/office/powerpoint/2010/main" val="9671564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9556" y="294204"/>
            <a:ext cx="4452552" cy="601661"/>
          </a:xfrm>
        </p:spPr>
        <p:txBody>
          <a:bodyPr/>
          <a:lstStyle/>
          <a:p>
            <a:r>
              <a:rPr lang="en-US" dirty="0" smtClean="0"/>
              <a:t>Student Quotes</a:t>
            </a:r>
            <a:endParaRPr lang="en-US" dirty="0"/>
          </a:p>
        </p:txBody>
      </p:sp>
      <p:sp>
        <p:nvSpPr>
          <p:cNvPr id="6" name="Content Placeholder 5"/>
          <p:cNvSpPr>
            <a:spLocks noGrp="1"/>
          </p:cNvSpPr>
          <p:nvPr>
            <p:ph idx="1"/>
          </p:nvPr>
        </p:nvSpPr>
        <p:spPr>
          <a:xfrm>
            <a:off x="469557" y="1407984"/>
            <a:ext cx="7447005" cy="4877486"/>
          </a:xfrm>
        </p:spPr>
        <p:txBody>
          <a:bodyPr/>
          <a:lstStyle/>
          <a:p>
            <a:pPr marL="285750" indent="-285750" fontAlgn="t">
              <a:lnSpc>
                <a:spcPct val="150000"/>
              </a:lnSpc>
              <a:buFont typeface="Arial" panose="020B0604020202020204" pitchFamily="34" charset="0"/>
              <a:buChar char="•"/>
            </a:pPr>
            <a:r>
              <a:rPr lang="en-US" b="0" dirty="0"/>
              <a:t>“My study abroad trip was a great experience that offered more than just gaining a class credit. Going abroad with this program allowed me to compare business in the Netherlands with the U.S. which in return, will help my future career.” </a:t>
            </a:r>
            <a:r>
              <a:rPr lang="en-US" b="0" dirty="0" smtClean="0"/>
              <a:t>CIEE </a:t>
            </a:r>
            <a:r>
              <a:rPr lang="en-US" b="0" dirty="0"/>
              <a:t>Study Abroad Student ‘17</a:t>
            </a:r>
            <a:endParaRPr lang="en-US" b="0" dirty="0" smtClean="0"/>
          </a:p>
          <a:p>
            <a:pPr marL="285750" indent="-285750" fontAlgn="t">
              <a:lnSpc>
                <a:spcPct val="150000"/>
              </a:lnSpc>
              <a:buFont typeface="Arial" panose="020B0604020202020204" pitchFamily="34" charset="0"/>
              <a:buChar char="•"/>
            </a:pPr>
            <a:r>
              <a:rPr lang="en-US" b="0" dirty="0"/>
              <a:t>“My experience with CIEE was life changing. Not only did I personally grow, but I have been successful in my professional career in big part to my experience with CIEE.” CIEE Study Abroad Student </a:t>
            </a:r>
            <a:r>
              <a:rPr lang="en-US" b="0" dirty="0" smtClean="0"/>
              <a:t>’16</a:t>
            </a:r>
          </a:p>
          <a:p>
            <a:pPr marL="285750" indent="-285750" fontAlgn="t">
              <a:lnSpc>
                <a:spcPct val="150000"/>
              </a:lnSpc>
              <a:buFont typeface="Arial" panose="020B0604020202020204" pitchFamily="34" charset="0"/>
              <a:buChar char="•"/>
            </a:pPr>
            <a:r>
              <a:rPr lang="en-US" b="0" dirty="0"/>
              <a:t>“Set me on a lifelong path of travel. I later became a US diplomat.” CIEE Study Abroad Student, </a:t>
            </a:r>
            <a:r>
              <a:rPr lang="en-US" b="0" dirty="0" smtClean="0"/>
              <a:t>06</a:t>
            </a:r>
          </a:p>
          <a:p>
            <a:pPr marL="285750" indent="-285750" fontAlgn="t">
              <a:lnSpc>
                <a:spcPct val="150000"/>
              </a:lnSpc>
              <a:buFont typeface="Arial" panose="020B0604020202020204" pitchFamily="34" charset="0"/>
              <a:buChar char="•"/>
            </a:pPr>
            <a:endParaRPr lang="en-US" b="0" dirty="0"/>
          </a:p>
        </p:txBody>
      </p:sp>
    </p:spTree>
    <p:extLst>
      <p:ext uri="{BB962C8B-B14F-4D97-AF65-F5344CB8AC3E}">
        <p14:creationId xmlns:p14="http://schemas.microsoft.com/office/powerpoint/2010/main" val="34203671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p:txBody>
          <a:bodyPr>
            <a:normAutofit/>
          </a:bodyPr>
          <a:lstStyle/>
          <a:p>
            <a:r>
              <a:rPr lang="en-US" dirty="0" smtClean="0"/>
              <a:t>Find out more. </a:t>
            </a:r>
          </a:p>
          <a:p>
            <a:pPr algn="just" defTabSz="1255117">
              <a:lnSpc>
                <a:spcPct val="100000"/>
              </a:lnSpc>
              <a:spcBef>
                <a:spcPts val="300"/>
              </a:spcBef>
              <a:spcAft>
                <a:spcPts val="0"/>
              </a:spcAft>
              <a:defRPr sz="2000">
                <a:latin typeface="+mn-lt"/>
                <a:ea typeface="+mn-ea"/>
                <a:cs typeface="+mn-cs"/>
                <a:sym typeface="Arial"/>
              </a:defRPr>
            </a:pPr>
            <a:r>
              <a:rPr lang="en-US" kern="0" dirty="0" err="1">
                <a:sym typeface="Arial"/>
              </a:rPr>
              <a:t>FirstName</a:t>
            </a:r>
            <a:r>
              <a:rPr lang="en-US" kern="0" dirty="0">
                <a:sym typeface="Arial"/>
              </a:rPr>
              <a:t> </a:t>
            </a:r>
            <a:r>
              <a:rPr lang="en-US" kern="0" dirty="0" err="1" smtClean="0">
                <a:sym typeface="Arial"/>
              </a:rPr>
              <a:t>Lastname</a:t>
            </a:r>
            <a:endParaRPr lang="en-US" kern="0" dirty="0">
              <a:sym typeface="Arial"/>
            </a:endParaRPr>
          </a:p>
          <a:p>
            <a:pPr algn="just" defTabSz="1255117">
              <a:lnSpc>
                <a:spcPct val="100000"/>
              </a:lnSpc>
              <a:spcBef>
                <a:spcPts val="300"/>
              </a:spcBef>
              <a:spcAft>
                <a:spcPts val="0"/>
              </a:spcAft>
              <a:defRPr sz="2000">
                <a:latin typeface="+mn-lt"/>
                <a:ea typeface="+mn-ea"/>
                <a:cs typeface="+mn-cs"/>
                <a:sym typeface="Arial"/>
              </a:defRPr>
            </a:pPr>
            <a:r>
              <a:rPr lang="en-US" kern="0" dirty="0" smtClean="0">
                <a:sym typeface="Arial"/>
              </a:rPr>
              <a:t>Department</a:t>
            </a:r>
            <a:endParaRPr lang="en-US" kern="0" dirty="0">
              <a:sym typeface="Arial"/>
            </a:endParaRPr>
          </a:p>
          <a:p>
            <a:pPr algn="just" defTabSz="1255117">
              <a:lnSpc>
                <a:spcPct val="100000"/>
              </a:lnSpc>
              <a:spcBef>
                <a:spcPts val="300"/>
              </a:spcBef>
              <a:spcAft>
                <a:spcPts val="0"/>
              </a:spcAft>
              <a:defRPr sz="2000">
                <a:latin typeface="+mn-lt"/>
                <a:ea typeface="+mn-ea"/>
                <a:cs typeface="+mn-cs"/>
                <a:sym typeface="Arial"/>
              </a:defRPr>
            </a:pPr>
            <a:r>
              <a:rPr lang="en-US" kern="0" dirty="0">
                <a:sym typeface="Arial"/>
              </a:rPr>
              <a:t>email address</a:t>
            </a:r>
          </a:p>
          <a:p>
            <a:endParaRPr lang="en-US" dirty="0" smtClean="0"/>
          </a:p>
          <a:p>
            <a:pPr>
              <a:lnSpc>
                <a:spcPct val="100000"/>
              </a:lnSpc>
            </a:pPr>
            <a:r>
              <a:rPr lang="en-US" sz="3200" dirty="0" smtClean="0"/>
              <a:t>SCHOLARSHIP OPPORTUNITIES:</a:t>
            </a:r>
          </a:p>
          <a:p>
            <a:pPr>
              <a:lnSpc>
                <a:spcPct val="100000"/>
              </a:lnSpc>
            </a:pPr>
            <a:r>
              <a:rPr lang="en-US" sz="2000" kern="0" dirty="0" smtClean="0">
                <a:sym typeface="Arial"/>
              </a:rPr>
              <a:t>SCHOLARHIP DETAILS:</a:t>
            </a:r>
          </a:p>
          <a:p>
            <a:pPr>
              <a:lnSpc>
                <a:spcPct val="100000"/>
              </a:lnSpc>
            </a:pPr>
            <a:r>
              <a:rPr lang="en-US" sz="2000" kern="0" dirty="0" smtClean="0">
                <a:sym typeface="Arial"/>
              </a:rPr>
              <a:t>CONTACT: </a:t>
            </a:r>
            <a:endParaRPr lang="en-US" sz="2000" kern="0" dirty="0">
              <a:sym typeface="Arial"/>
            </a:endParaRPr>
          </a:p>
          <a:p>
            <a:endParaRPr lang="en-US" sz="3200" dirty="0"/>
          </a:p>
        </p:txBody>
      </p:sp>
      <p:sp>
        <p:nvSpPr>
          <p:cNvPr id="4" name="Date Placeholder 3"/>
          <p:cNvSpPr>
            <a:spLocks noGrp="1"/>
          </p:cNvSpPr>
          <p:nvPr>
            <p:ph type="dt" sz="half" idx="10"/>
          </p:nvPr>
        </p:nvSpPr>
        <p:spPr/>
        <p:txBody>
          <a:bodyPr/>
          <a:lstStyle/>
          <a:p>
            <a:fld id="{2E2972F1-13CF-9D42-A8A9-09157F66BA8B}" type="datetime4">
              <a:rPr lang="en-US" smtClean="0"/>
              <a:pPr/>
              <a:t>January 11, 2018</a:t>
            </a:fld>
            <a:endParaRPr lang="en-US" dirty="0"/>
          </a:p>
        </p:txBody>
      </p:sp>
      <p:sp>
        <p:nvSpPr>
          <p:cNvPr id="5" name="Slide Number Placeholder 4"/>
          <p:cNvSpPr>
            <a:spLocks noGrp="1"/>
          </p:cNvSpPr>
          <p:nvPr>
            <p:ph type="sldNum" sz="quarter" idx="14"/>
          </p:nvPr>
        </p:nvSpPr>
        <p:spPr/>
        <p:txBody>
          <a:bodyPr/>
          <a:lstStyle/>
          <a:p>
            <a:fld id="{34812037-1474-0A40-BFA0-4BA01FA6A467}" type="slidenum">
              <a:rPr lang="en-US" smtClean="0"/>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p:txBody>
          <a:bodyPr>
            <a:normAutofit fontScale="25000" lnSpcReduction="20000"/>
          </a:bodyPr>
          <a:lstStyle/>
          <a:p>
            <a:r>
              <a:rPr lang="en-US" sz="22200" dirty="0" smtClean="0"/>
              <a:t>Next steps:</a:t>
            </a:r>
            <a:endParaRPr lang="en-US" dirty="0" smtClean="0"/>
          </a:p>
          <a:p>
            <a:pPr>
              <a:lnSpc>
                <a:spcPct val="100000"/>
              </a:lnSpc>
            </a:pPr>
            <a:r>
              <a:rPr lang="en-US" sz="12800" dirty="0"/>
              <a:t>How to sign up:</a:t>
            </a:r>
          </a:p>
          <a:p>
            <a:pPr>
              <a:lnSpc>
                <a:spcPct val="100000"/>
              </a:lnSpc>
            </a:pPr>
            <a:endParaRPr lang="en-US" dirty="0"/>
          </a:p>
          <a:p>
            <a:pPr>
              <a:lnSpc>
                <a:spcPct val="100000"/>
              </a:lnSpc>
            </a:pPr>
            <a:r>
              <a:rPr lang="en-US" sz="8000" dirty="0" smtClean="0"/>
              <a:t>Contact </a:t>
            </a:r>
            <a:r>
              <a:rPr lang="en-US" sz="8000" dirty="0" err="1"/>
              <a:t>firstname</a:t>
            </a:r>
            <a:r>
              <a:rPr lang="en-US" sz="8000" dirty="0"/>
              <a:t> </a:t>
            </a:r>
            <a:r>
              <a:rPr lang="en-US" sz="8000" dirty="0" err="1"/>
              <a:t>lastname</a:t>
            </a:r>
            <a:r>
              <a:rPr lang="en-US" sz="8000" dirty="0"/>
              <a:t> at email address or stop into the Study Abroad office and ask for more information. </a:t>
            </a:r>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endParaRPr lang="en-US" dirty="0"/>
          </a:p>
          <a:p>
            <a:pPr>
              <a:lnSpc>
                <a:spcPct val="100000"/>
              </a:lnSpc>
            </a:pPr>
            <a:r>
              <a:rPr lang="en-US" sz="8000" dirty="0"/>
              <a:t>Deadline: December 10, 2017</a:t>
            </a:r>
          </a:p>
          <a:p>
            <a:endParaRPr lang="en-US" dirty="0" smtClean="0"/>
          </a:p>
        </p:txBody>
      </p:sp>
      <p:sp>
        <p:nvSpPr>
          <p:cNvPr id="4" name="Date Placeholder 3"/>
          <p:cNvSpPr>
            <a:spLocks noGrp="1"/>
          </p:cNvSpPr>
          <p:nvPr>
            <p:ph type="dt" sz="half" idx="10"/>
          </p:nvPr>
        </p:nvSpPr>
        <p:spPr/>
        <p:txBody>
          <a:bodyPr/>
          <a:lstStyle/>
          <a:p>
            <a:fld id="{2E2972F1-13CF-9D42-A8A9-09157F66BA8B}" type="datetime4">
              <a:rPr lang="en-US" smtClean="0"/>
              <a:pPr/>
              <a:t>January 11, 2018</a:t>
            </a:fld>
            <a:endParaRPr lang="en-US" dirty="0"/>
          </a:p>
        </p:txBody>
      </p:sp>
      <p:sp>
        <p:nvSpPr>
          <p:cNvPr id="5" name="Slide Number Placeholder 4"/>
          <p:cNvSpPr>
            <a:spLocks noGrp="1"/>
          </p:cNvSpPr>
          <p:nvPr>
            <p:ph type="sldNum" sz="quarter" idx="14"/>
          </p:nvPr>
        </p:nvSpPr>
        <p:spPr/>
        <p:txBody>
          <a:bodyPr/>
          <a:lstStyle/>
          <a:p>
            <a:fld id="{34812037-1474-0A40-BFA0-4BA01FA6A467}" type="slidenum">
              <a:rPr lang="en-US" smtClean="0"/>
              <a:pPr/>
              <a:t>14</a:t>
            </a:fld>
            <a:endParaRPr lang="en-US" dirty="0"/>
          </a:p>
        </p:txBody>
      </p:sp>
    </p:spTree>
    <p:extLst>
      <p:ext uri="{BB962C8B-B14F-4D97-AF65-F5344CB8AC3E}">
        <p14:creationId xmlns:p14="http://schemas.microsoft.com/office/powerpoint/2010/main" val="37275377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894FDE-A236-1C4E-9347-AFB696F02818}" type="datetime4">
              <a:rPr lang="en-US" smtClean="0"/>
              <a:t>January 11, 2018</a:t>
            </a:fld>
            <a:endParaRPr lang="en-US" dirty="0"/>
          </a:p>
        </p:txBody>
      </p:sp>
      <p:sp>
        <p:nvSpPr>
          <p:cNvPr id="3" name="Slide Number Placeholder 2"/>
          <p:cNvSpPr>
            <a:spLocks noGrp="1"/>
          </p:cNvSpPr>
          <p:nvPr>
            <p:ph type="sldNum" sz="quarter" idx="14"/>
          </p:nvPr>
        </p:nvSpPr>
        <p:spPr/>
        <p:txBody>
          <a:bodyPr/>
          <a:lstStyle/>
          <a:p>
            <a:fld id="{34812037-1474-0A40-BFA0-4BA01FA6A467}" type="slidenum">
              <a:rPr lang="en-US" smtClean="0"/>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1132502" y="-90616"/>
            <a:ext cx="10422922" cy="6948615"/>
          </a:xfrm>
        </p:spPr>
      </p:pic>
      <p:sp>
        <p:nvSpPr>
          <p:cNvPr id="20" name="Text Placeholder 19"/>
          <p:cNvSpPr>
            <a:spLocks noGrp="1"/>
          </p:cNvSpPr>
          <p:nvPr>
            <p:ph type="body" sz="quarter" idx="12"/>
          </p:nvPr>
        </p:nvSpPr>
        <p:spPr/>
        <p:txBody>
          <a:bodyPr/>
          <a:lstStyle/>
          <a:p>
            <a:r>
              <a:rPr lang="en-US" dirty="0" smtClean="0"/>
              <a:t>Explore. Discover.</a:t>
            </a:r>
          </a:p>
          <a:p>
            <a:r>
              <a:rPr lang="en-US" dirty="0" smtClean="0"/>
              <a:t>Insert country.</a:t>
            </a:r>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p:txBody>
          <a:bodyPr>
            <a:normAutofit/>
          </a:bodyPr>
          <a:lstStyle/>
          <a:p>
            <a:r>
              <a:rPr lang="en-US" dirty="0" smtClean="0"/>
              <a:t>Join our webinar. </a:t>
            </a:r>
          </a:p>
          <a:p>
            <a:pPr algn="just" defTabSz="1255117">
              <a:lnSpc>
                <a:spcPct val="100000"/>
              </a:lnSpc>
              <a:spcBef>
                <a:spcPts val="300"/>
              </a:spcBef>
              <a:spcAft>
                <a:spcPts val="0"/>
              </a:spcAft>
              <a:defRPr sz="2000">
                <a:latin typeface="+mn-lt"/>
                <a:ea typeface="+mn-ea"/>
                <a:cs typeface="+mn-cs"/>
                <a:sym typeface="Arial"/>
              </a:defRPr>
            </a:pPr>
            <a:r>
              <a:rPr lang="en-US" kern="0" dirty="0" smtClean="0">
                <a:sym typeface="Arial"/>
              </a:rPr>
              <a:t>Webinar title:</a:t>
            </a:r>
          </a:p>
          <a:p>
            <a:pPr algn="just" defTabSz="1255117">
              <a:lnSpc>
                <a:spcPct val="100000"/>
              </a:lnSpc>
              <a:spcBef>
                <a:spcPts val="300"/>
              </a:spcBef>
              <a:spcAft>
                <a:spcPts val="0"/>
              </a:spcAft>
              <a:defRPr sz="2000">
                <a:latin typeface="+mn-lt"/>
                <a:ea typeface="+mn-ea"/>
                <a:cs typeface="+mn-cs"/>
                <a:sym typeface="Arial"/>
              </a:defRPr>
            </a:pPr>
            <a:r>
              <a:rPr lang="en-US" kern="0" dirty="0" smtClean="0">
                <a:sym typeface="Arial"/>
              </a:rPr>
              <a:t>date:</a:t>
            </a:r>
            <a:endParaRPr lang="en-US" kern="0" dirty="0">
              <a:sym typeface="Arial"/>
            </a:endParaRPr>
          </a:p>
          <a:p>
            <a:pPr algn="just" defTabSz="1255117">
              <a:lnSpc>
                <a:spcPct val="100000"/>
              </a:lnSpc>
              <a:spcBef>
                <a:spcPts val="300"/>
              </a:spcBef>
              <a:spcAft>
                <a:spcPts val="0"/>
              </a:spcAft>
              <a:defRPr sz="2000">
                <a:latin typeface="+mn-lt"/>
                <a:ea typeface="+mn-ea"/>
                <a:cs typeface="+mn-cs"/>
                <a:sym typeface="Arial"/>
              </a:defRPr>
            </a:pPr>
            <a:r>
              <a:rPr lang="en-US" kern="0" dirty="0" smtClean="0">
                <a:sym typeface="Arial"/>
              </a:rPr>
              <a:t>Time:</a:t>
            </a:r>
            <a:endParaRPr lang="en-US" kern="0" dirty="0">
              <a:sym typeface="Arial"/>
            </a:endParaRPr>
          </a:p>
          <a:p>
            <a:pPr algn="just" defTabSz="1255117">
              <a:lnSpc>
                <a:spcPct val="100000"/>
              </a:lnSpc>
              <a:spcBef>
                <a:spcPts val="300"/>
              </a:spcBef>
              <a:spcAft>
                <a:spcPts val="0"/>
              </a:spcAft>
              <a:defRPr sz="2000">
                <a:latin typeface="+mn-lt"/>
                <a:ea typeface="+mn-ea"/>
                <a:cs typeface="+mn-cs"/>
                <a:sym typeface="Arial"/>
              </a:defRPr>
            </a:pPr>
            <a:r>
              <a:rPr lang="en-US" kern="0" dirty="0" smtClean="0">
                <a:sym typeface="Arial"/>
              </a:rPr>
              <a:t>Webinar suggested sites:</a:t>
            </a:r>
          </a:p>
          <a:p>
            <a:pPr marL="342900" indent="-342900" algn="just" defTabSz="1255117">
              <a:lnSpc>
                <a:spcPct val="100000"/>
              </a:lnSpc>
              <a:spcBef>
                <a:spcPts val="300"/>
              </a:spcBef>
              <a:spcAft>
                <a:spcPts val="0"/>
              </a:spcAft>
              <a:buFont typeface="Arial" panose="020B0604020202020204" pitchFamily="34" charset="0"/>
              <a:buChar char="•"/>
              <a:defRPr sz="2000">
                <a:latin typeface="+mn-lt"/>
                <a:ea typeface="+mn-ea"/>
                <a:cs typeface="+mn-cs"/>
                <a:sym typeface="Arial"/>
              </a:defRPr>
            </a:pPr>
            <a:r>
              <a:rPr lang="en-US" kern="0" dirty="0" smtClean="0">
                <a:sym typeface="Arial"/>
              </a:rPr>
              <a:t>GOTOMEETING.COM</a:t>
            </a:r>
          </a:p>
          <a:p>
            <a:pPr marL="342900" indent="-342900" algn="just" defTabSz="1255117">
              <a:lnSpc>
                <a:spcPct val="100000"/>
              </a:lnSpc>
              <a:spcBef>
                <a:spcPts val="300"/>
              </a:spcBef>
              <a:spcAft>
                <a:spcPts val="0"/>
              </a:spcAft>
              <a:buFont typeface="Arial" panose="020B0604020202020204" pitchFamily="34" charset="0"/>
              <a:buChar char="•"/>
              <a:defRPr sz="2000">
                <a:latin typeface="+mn-lt"/>
                <a:ea typeface="+mn-ea"/>
                <a:cs typeface="+mn-cs"/>
                <a:sym typeface="Arial"/>
              </a:defRPr>
            </a:pPr>
            <a:r>
              <a:rPr lang="en-US" kern="0" dirty="0" smtClean="0">
                <a:sym typeface="Arial"/>
              </a:rPr>
              <a:t>Anymeeting.com</a:t>
            </a:r>
          </a:p>
          <a:p>
            <a:pPr marL="342900" indent="-342900" algn="just" defTabSz="1255117">
              <a:lnSpc>
                <a:spcPct val="100000"/>
              </a:lnSpc>
              <a:spcBef>
                <a:spcPts val="300"/>
              </a:spcBef>
              <a:spcAft>
                <a:spcPts val="0"/>
              </a:spcAft>
              <a:buFont typeface="Arial" panose="020B0604020202020204" pitchFamily="34" charset="0"/>
              <a:buChar char="•"/>
              <a:defRPr sz="2000">
                <a:latin typeface="+mn-lt"/>
                <a:ea typeface="+mn-ea"/>
                <a:cs typeface="+mn-cs"/>
                <a:sym typeface="Arial"/>
              </a:defRPr>
            </a:pPr>
            <a:endParaRPr lang="en-US" kern="0" dirty="0" smtClean="0">
              <a:sym typeface="Arial"/>
            </a:endParaRPr>
          </a:p>
          <a:p>
            <a:pPr marL="342900" indent="-342900" algn="just" defTabSz="1255117">
              <a:lnSpc>
                <a:spcPct val="100000"/>
              </a:lnSpc>
              <a:spcBef>
                <a:spcPts val="300"/>
              </a:spcBef>
              <a:spcAft>
                <a:spcPts val="0"/>
              </a:spcAft>
              <a:buFont typeface="Arial" panose="020B0604020202020204" pitchFamily="34" charset="0"/>
              <a:buChar char="•"/>
              <a:defRPr sz="2000">
                <a:latin typeface="+mn-lt"/>
                <a:ea typeface="+mn-ea"/>
                <a:cs typeface="+mn-cs"/>
                <a:sym typeface="Arial"/>
              </a:defRPr>
            </a:pPr>
            <a:endParaRPr lang="en-US" kern="0" dirty="0">
              <a:sym typeface="Arial"/>
            </a:endParaRPr>
          </a:p>
          <a:p>
            <a:pPr algn="just" defTabSz="1255117">
              <a:lnSpc>
                <a:spcPct val="100000"/>
              </a:lnSpc>
              <a:spcBef>
                <a:spcPts val="300"/>
              </a:spcBef>
              <a:spcAft>
                <a:spcPts val="0"/>
              </a:spcAft>
              <a:defRPr sz="2000">
                <a:latin typeface="+mn-lt"/>
                <a:ea typeface="+mn-ea"/>
                <a:cs typeface="+mn-cs"/>
                <a:sym typeface="Arial"/>
              </a:defRPr>
            </a:pPr>
            <a:r>
              <a:rPr lang="en-US" kern="0" dirty="0" smtClean="0">
                <a:sym typeface="Arial"/>
              </a:rPr>
              <a:t>Note: IF THIS IS AN INFO SESSION ON CAMPUS, DELETE THIS SLIDE. </a:t>
            </a:r>
            <a:endParaRPr lang="en-US" kern="0" dirty="0">
              <a:sym typeface="Arial"/>
            </a:endParaRPr>
          </a:p>
          <a:p>
            <a:endParaRPr lang="en-US" dirty="0"/>
          </a:p>
        </p:txBody>
      </p:sp>
      <p:sp>
        <p:nvSpPr>
          <p:cNvPr id="4" name="Date Placeholder 3"/>
          <p:cNvSpPr>
            <a:spLocks noGrp="1"/>
          </p:cNvSpPr>
          <p:nvPr>
            <p:ph type="dt" sz="half" idx="10"/>
          </p:nvPr>
        </p:nvSpPr>
        <p:spPr/>
        <p:txBody>
          <a:bodyPr/>
          <a:lstStyle/>
          <a:p>
            <a:fld id="{AD14EB9F-54D1-A34A-B5E1-B693E301DA17}" type="datetime4">
              <a:rPr lang="en-US" smtClean="0"/>
              <a:pPr/>
              <a:t>January 11, 2018</a:t>
            </a:fld>
            <a:endParaRPr lang="en-US" dirty="0"/>
          </a:p>
        </p:txBody>
      </p:sp>
      <p:sp>
        <p:nvSpPr>
          <p:cNvPr id="5" name="Slide Number Placeholder 4"/>
          <p:cNvSpPr>
            <a:spLocks noGrp="1"/>
          </p:cNvSpPr>
          <p:nvPr>
            <p:ph type="sldNum" sz="quarter" idx="14"/>
          </p:nvPr>
        </p:nvSpPr>
        <p:spPr/>
        <p:txBody>
          <a:bodyPr/>
          <a:lstStyle/>
          <a:p>
            <a:fld id="{34812037-1474-0A40-BFA0-4BA01FA6A467}" type="slidenum">
              <a:rPr lang="en-US" smtClean="0"/>
              <a:pPr/>
              <a:t>3</a:t>
            </a:fld>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spaingirl-ppt.jpg"/>
          <p:cNvPicPr>
            <a:picLocks noGrp="1" noChangeAspect="1"/>
          </p:cNvPicPr>
          <p:nvPr>
            <p:ph type="pic" sz="quarter" idx="15"/>
          </p:nvPr>
        </p:nvPicPr>
        <p:blipFill>
          <a:blip r:embed="rId2"/>
          <a:srcRect l="19" r="19"/>
          <a:stretch>
            <a:fillRect/>
          </a:stretch>
        </p:blipFill>
        <p:spPr/>
      </p:pic>
      <p:sp>
        <p:nvSpPr>
          <p:cNvPr id="20" name="Text Placeholder 19"/>
          <p:cNvSpPr>
            <a:spLocks noGrp="1"/>
          </p:cNvSpPr>
          <p:nvPr>
            <p:ph type="body" sz="quarter" idx="12"/>
          </p:nvPr>
        </p:nvSpPr>
        <p:spPr/>
        <p:txBody>
          <a:bodyPr/>
          <a:lstStyle/>
          <a:p>
            <a:r>
              <a:rPr lang="en-US" dirty="0" smtClean="0"/>
              <a:t>Get out and </a:t>
            </a:r>
            <a:br>
              <a:rPr lang="en-US" dirty="0" smtClean="0"/>
            </a:br>
            <a:r>
              <a:rPr lang="en-US" dirty="0" smtClean="0"/>
              <a:t>see the world</a:t>
            </a: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34248" y="274639"/>
            <a:ext cx="4452552" cy="601661"/>
          </a:xfrm>
        </p:spPr>
        <p:txBody>
          <a:bodyPr/>
          <a:lstStyle/>
          <a:p>
            <a:r>
              <a:rPr lang="en-US" dirty="0" smtClean="0"/>
              <a:t>About the Location </a:t>
            </a:r>
            <a:endParaRPr lang="en-US" dirty="0"/>
          </a:p>
        </p:txBody>
      </p:sp>
      <p:sp>
        <p:nvSpPr>
          <p:cNvPr id="6" name="Content Placeholder 5"/>
          <p:cNvSpPr>
            <a:spLocks noGrp="1"/>
          </p:cNvSpPr>
          <p:nvPr>
            <p:ph idx="1"/>
          </p:nvPr>
        </p:nvSpPr>
        <p:spPr>
          <a:xfrm>
            <a:off x="4234248" y="1420684"/>
            <a:ext cx="4452551" cy="4614863"/>
          </a:xfrm>
        </p:spPr>
        <p:txBody>
          <a:bodyPr/>
          <a:lstStyle/>
          <a:p>
            <a:r>
              <a:rPr lang="en-US" b="0" dirty="0" smtClean="0">
                <a:sym typeface="Arial"/>
              </a:rPr>
              <a:t>Add copy here about Location. </a:t>
            </a:r>
            <a:endParaRPr lang="en-US" b="0" dirty="0">
              <a:sym typeface="Arial"/>
            </a:endParaRPr>
          </a:p>
          <a:p>
            <a:endParaRPr lang="en-US" dirty="0"/>
          </a:p>
        </p:txBody>
      </p:sp>
      <p:pic>
        <p:nvPicPr>
          <p:cNvPr id="22" name="Picture Placeholder 21"/>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tretch>
            <a:fillRect/>
          </a:stretch>
        </p:blipFill>
        <p:spPr>
          <a:xfrm>
            <a:off x="0" y="259231"/>
            <a:ext cx="3921210" cy="2940908"/>
          </a:xfrm>
        </p:spPr>
      </p:pic>
      <p:pic>
        <p:nvPicPr>
          <p:cNvPr id="5" name="Picture Placeholder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58676"/>
            <a:ext cx="3921210" cy="2940907"/>
          </a:xfrm>
          <a:prstGeom prst="rect">
            <a:avLst/>
          </a:prstGeom>
          <a:solidFill>
            <a:schemeClr val="accent6"/>
          </a:solidFill>
        </p:spPr>
      </p:pic>
    </p:spTree>
    <p:extLst>
      <p:ext uri="{BB962C8B-B14F-4D97-AF65-F5344CB8AC3E}">
        <p14:creationId xmlns:p14="http://schemas.microsoft.com/office/powerpoint/2010/main" val="5728203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34248" y="274639"/>
            <a:ext cx="4452552" cy="601661"/>
          </a:xfrm>
        </p:spPr>
        <p:txBody>
          <a:bodyPr/>
          <a:lstStyle/>
          <a:p>
            <a:r>
              <a:rPr lang="en-US" dirty="0" smtClean="0"/>
              <a:t>Program Overview</a:t>
            </a:r>
            <a:endParaRPr lang="en-US" dirty="0"/>
          </a:p>
        </p:txBody>
      </p:sp>
      <p:sp>
        <p:nvSpPr>
          <p:cNvPr id="6" name="Content Placeholder 5"/>
          <p:cNvSpPr>
            <a:spLocks noGrp="1"/>
          </p:cNvSpPr>
          <p:nvPr>
            <p:ph idx="1"/>
          </p:nvPr>
        </p:nvSpPr>
        <p:spPr>
          <a:xfrm>
            <a:off x="4234248" y="1420684"/>
            <a:ext cx="4452551" cy="4614863"/>
          </a:xfrm>
        </p:spPr>
        <p:txBody>
          <a:bodyPr/>
          <a:lstStyle/>
          <a:p>
            <a:r>
              <a:rPr lang="en-US" b="0" dirty="0" smtClean="0">
                <a:sym typeface="Arial"/>
              </a:rPr>
              <a:t>Add copy here about Program. </a:t>
            </a:r>
            <a:endParaRPr lang="en-US" b="0" dirty="0">
              <a:sym typeface="Arial"/>
            </a:endParaRPr>
          </a:p>
          <a:p>
            <a:endParaRPr lang="en-US" b="0" dirty="0">
              <a:sym typeface="Arial"/>
            </a:endParaRPr>
          </a:p>
          <a:p>
            <a:endParaRPr lang="en-US" dirty="0"/>
          </a:p>
        </p:txBody>
      </p:sp>
      <p:pic>
        <p:nvPicPr>
          <p:cNvPr id="22" name="Picture Placeholder 21"/>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tretch>
            <a:fillRect/>
          </a:stretch>
        </p:blipFill>
        <p:spPr>
          <a:xfrm>
            <a:off x="0" y="575469"/>
            <a:ext cx="3921210" cy="2940908"/>
          </a:xfrm>
        </p:spPr>
      </p:pic>
      <p:pic>
        <p:nvPicPr>
          <p:cNvPr id="5" name="Picture Placeholder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8474"/>
            <a:ext cx="3921210" cy="2614140"/>
          </a:xfrm>
          <a:prstGeom prst="rect">
            <a:avLst/>
          </a:prstGeom>
          <a:solidFill>
            <a:schemeClr val="accent6"/>
          </a:solidFill>
        </p:spPr>
      </p:pic>
    </p:spTree>
    <p:extLst>
      <p:ext uri="{BB962C8B-B14F-4D97-AF65-F5344CB8AC3E}">
        <p14:creationId xmlns:p14="http://schemas.microsoft.com/office/powerpoint/2010/main" val="11637228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13536"/>
            <a:ext cx="8229600" cy="601661"/>
          </a:xfrm>
        </p:spPr>
        <p:txBody>
          <a:bodyPr/>
          <a:lstStyle/>
          <a:p>
            <a:r>
              <a:rPr lang="en-US" b="1" dirty="0"/>
              <a:t>Program Highlights</a:t>
            </a:r>
            <a:br>
              <a:rPr lang="en-US" b="1" dirty="0"/>
            </a:br>
            <a:endParaRPr lang="en-US" b="1" dirty="0"/>
          </a:p>
        </p:txBody>
      </p:sp>
      <p:sp>
        <p:nvSpPr>
          <p:cNvPr id="5" name="Content Placeholder 4"/>
          <p:cNvSpPr>
            <a:spLocks noGrp="1"/>
          </p:cNvSpPr>
          <p:nvPr>
            <p:ph idx="1"/>
          </p:nvPr>
        </p:nvSpPr>
        <p:spPr/>
        <p:txBody>
          <a:bodyPr/>
          <a:lstStyle/>
          <a:p>
            <a:pPr lvl="1"/>
            <a:r>
              <a:rPr lang="en-US" b="1" dirty="0" smtClean="0"/>
              <a:t>Add copy about Program Highlights here. </a:t>
            </a:r>
          </a:p>
          <a:p>
            <a:pPr lvl="1"/>
            <a:endParaRPr lang="en-US" b="1" dirty="0" smtClean="0"/>
          </a:p>
        </p:txBody>
      </p:sp>
      <p:sp>
        <p:nvSpPr>
          <p:cNvPr id="6" name="Date Placeholder 5"/>
          <p:cNvSpPr>
            <a:spLocks noGrp="1"/>
          </p:cNvSpPr>
          <p:nvPr>
            <p:ph type="dt" sz="half" idx="10"/>
          </p:nvPr>
        </p:nvSpPr>
        <p:spPr/>
        <p:txBody>
          <a:bodyPr/>
          <a:lstStyle/>
          <a:p>
            <a:fld id="{91E60293-CDAC-574F-9890-DCA77E745266}" type="datetime4">
              <a:rPr lang="en-US" smtClean="0"/>
              <a:pPr/>
              <a:t>January 11, 2018</a:t>
            </a:fld>
            <a:endParaRPr lang="en-US" dirty="0"/>
          </a:p>
        </p:txBody>
      </p:sp>
      <p:sp>
        <p:nvSpPr>
          <p:cNvPr id="7" name="Slide Number Placeholder 6"/>
          <p:cNvSpPr>
            <a:spLocks noGrp="1"/>
          </p:cNvSpPr>
          <p:nvPr>
            <p:ph type="sldNum" sz="quarter" idx="12"/>
          </p:nvPr>
        </p:nvSpPr>
        <p:spPr/>
        <p:txBody>
          <a:bodyPr/>
          <a:lstStyle/>
          <a:p>
            <a:fld id="{34812037-1474-0A40-BFA0-4BA01FA6A467}" type="slidenum">
              <a:rPr lang="en-US" smtClean="0"/>
              <a:pPr/>
              <a:t>7</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62964"/>
            <a:ext cx="8229600" cy="601661"/>
          </a:xfrm>
        </p:spPr>
        <p:txBody>
          <a:bodyPr/>
          <a:lstStyle/>
          <a:p>
            <a:r>
              <a:rPr lang="en-US" b="1" dirty="0"/>
              <a:t>Program Highlights</a:t>
            </a:r>
            <a:br>
              <a:rPr lang="en-US" b="1" dirty="0"/>
            </a:br>
            <a:endParaRPr lang="en-US" b="1" dirty="0"/>
          </a:p>
        </p:txBody>
      </p:sp>
      <p:sp>
        <p:nvSpPr>
          <p:cNvPr id="5" name="Content Placeholder 4"/>
          <p:cNvSpPr>
            <a:spLocks noGrp="1"/>
          </p:cNvSpPr>
          <p:nvPr>
            <p:ph idx="1"/>
          </p:nvPr>
        </p:nvSpPr>
        <p:spPr/>
        <p:txBody>
          <a:bodyPr/>
          <a:lstStyle/>
          <a:p>
            <a:pPr lvl="1"/>
            <a:r>
              <a:rPr lang="en-US" b="1" dirty="0"/>
              <a:t>Add copy about Program Highlights here. </a:t>
            </a:r>
          </a:p>
        </p:txBody>
      </p:sp>
      <p:sp>
        <p:nvSpPr>
          <p:cNvPr id="6" name="Date Placeholder 5"/>
          <p:cNvSpPr>
            <a:spLocks noGrp="1"/>
          </p:cNvSpPr>
          <p:nvPr>
            <p:ph type="dt" sz="half" idx="10"/>
          </p:nvPr>
        </p:nvSpPr>
        <p:spPr/>
        <p:txBody>
          <a:bodyPr/>
          <a:lstStyle/>
          <a:p>
            <a:fld id="{91E60293-CDAC-574F-9890-DCA77E745266}" type="datetime4">
              <a:rPr lang="en-US" smtClean="0"/>
              <a:pPr/>
              <a:t>January 11, 2018</a:t>
            </a:fld>
            <a:endParaRPr lang="en-US" dirty="0"/>
          </a:p>
        </p:txBody>
      </p:sp>
      <p:sp>
        <p:nvSpPr>
          <p:cNvPr id="7" name="Slide Number Placeholder 6"/>
          <p:cNvSpPr>
            <a:spLocks noGrp="1"/>
          </p:cNvSpPr>
          <p:nvPr>
            <p:ph type="sldNum" sz="quarter" idx="12"/>
          </p:nvPr>
        </p:nvSpPr>
        <p:spPr/>
        <p:txBody>
          <a:bodyPr/>
          <a:lstStyle/>
          <a:p>
            <a:fld id="{34812037-1474-0A40-BFA0-4BA01FA6A467}" type="slidenum">
              <a:rPr lang="en-US" smtClean="0"/>
              <a:pPr/>
              <a:t>8</a:t>
            </a:fld>
            <a:endParaRPr lang="en-US" dirty="0"/>
          </a:p>
        </p:txBody>
      </p:sp>
    </p:spTree>
    <p:extLst>
      <p:ext uri="{BB962C8B-B14F-4D97-AF65-F5344CB8AC3E}">
        <p14:creationId xmlns:p14="http://schemas.microsoft.com/office/powerpoint/2010/main" val="26308807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9556" y="294204"/>
            <a:ext cx="4452552" cy="601661"/>
          </a:xfrm>
        </p:spPr>
        <p:txBody>
          <a:bodyPr/>
          <a:lstStyle/>
          <a:p>
            <a:r>
              <a:rPr lang="en-US" b="1" dirty="0" smtClean="0"/>
              <a:t>Program Fee &amp; Eligibility </a:t>
            </a:r>
            <a:endParaRPr lang="en-US" b="1" dirty="0"/>
          </a:p>
        </p:txBody>
      </p:sp>
      <p:sp>
        <p:nvSpPr>
          <p:cNvPr id="6" name="Content Placeholder 5"/>
          <p:cNvSpPr>
            <a:spLocks noGrp="1"/>
          </p:cNvSpPr>
          <p:nvPr>
            <p:ph idx="1"/>
          </p:nvPr>
        </p:nvSpPr>
        <p:spPr>
          <a:xfrm>
            <a:off x="469557" y="1407984"/>
            <a:ext cx="7447005" cy="4877486"/>
          </a:xfrm>
        </p:spPr>
        <p:txBody>
          <a:bodyPr/>
          <a:lstStyle/>
          <a:p>
            <a:r>
              <a:rPr lang="en-US" dirty="0" smtClean="0"/>
              <a:t>Add copy about Program Fee &amp; Eligibility here. </a:t>
            </a:r>
            <a:endParaRPr lang="en-US" b="0" dirty="0"/>
          </a:p>
          <a:p>
            <a:pPr marL="285750" indent="-285750" fontAlgn="t">
              <a:lnSpc>
                <a:spcPct val="150000"/>
              </a:lnSpc>
              <a:buFont typeface="Arial" panose="020B0604020202020204" pitchFamily="34" charset="0"/>
              <a:buChar char="•"/>
            </a:pPr>
            <a:endParaRPr lang="en-US" dirty="0" smtClean="0"/>
          </a:p>
          <a:p>
            <a:pPr fontAlgn="t">
              <a:lnSpc>
                <a:spcPct val="150000"/>
              </a:lnSpc>
            </a:pPr>
            <a:endParaRPr lang="en-US" dirty="0" smtClean="0"/>
          </a:p>
          <a:p>
            <a:pPr marL="285750" indent="-285750" fontAlgn="t">
              <a:lnSpc>
                <a:spcPct val="150000"/>
              </a:lnSpc>
              <a:buFont typeface="Arial" panose="020B0604020202020204" pitchFamily="34" charset="0"/>
              <a:buChar char="•"/>
            </a:pPr>
            <a:endParaRPr lang="en-US" dirty="0"/>
          </a:p>
        </p:txBody>
      </p:sp>
    </p:spTree>
    <p:extLst>
      <p:ext uri="{BB962C8B-B14F-4D97-AF65-F5344CB8AC3E}">
        <p14:creationId xmlns:p14="http://schemas.microsoft.com/office/powerpoint/2010/main" val="1738528139"/>
      </p:ext>
    </p:extLst>
  </p:cSld>
  <p:clrMapOvr>
    <a:masterClrMapping/>
  </p:clrMapOvr>
  <p:timing>
    <p:tnLst>
      <p:par>
        <p:cTn id="1" dur="indefinite" restart="never" nodeType="tmRoot"/>
      </p:par>
    </p:tnLst>
  </p:timing>
</p:sld>
</file>

<file path=ppt/theme/theme1.xml><?xml version="1.0" encoding="utf-8"?>
<a:theme xmlns:a="http://schemas.openxmlformats.org/drawingml/2006/main" name="CIEE_Corporate">
  <a:themeElements>
    <a:clrScheme name="CIEE Corporate">
      <a:dk1>
        <a:sysClr val="windowText" lastClr="000000"/>
      </a:dk1>
      <a:lt1>
        <a:sysClr val="window" lastClr="FFFFFF"/>
      </a:lt1>
      <a:dk2>
        <a:srgbClr val="666666"/>
      </a:dk2>
      <a:lt2>
        <a:srgbClr val="D9D9D9"/>
      </a:lt2>
      <a:accent1>
        <a:srgbClr val="009BD7"/>
      </a:accent1>
      <a:accent2>
        <a:srgbClr val="F58025"/>
      </a:accent2>
      <a:accent3>
        <a:srgbClr val="943066"/>
      </a:accent3>
      <a:accent4>
        <a:srgbClr val="387C2B"/>
      </a:accent4>
      <a:accent5>
        <a:srgbClr val="B4B4B4"/>
      </a:accent5>
      <a:accent6>
        <a:srgbClr val="D9D9D9"/>
      </a:accent6>
      <a:hlink>
        <a:srgbClr val="009BD7"/>
      </a:hlink>
      <a:folHlink>
        <a:srgbClr val="009BD7"/>
      </a:folHlink>
    </a:clrScheme>
    <a:fontScheme name="CIEE Corporat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lnSpc>
            <a:spcPts val="1800"/>
          </a:lnSpc>
          <a:defRPr sz="1600"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CIEE</Template>
  <TotalTime>341</TotalTime>
  <Words>607</Words>
  <Application>Microsoft Office PowerPoint</Application>
  <PresentationFormat>On-screen Show (4:3)</PresentationFormat>
  <Paragraphs>87</Paragraphs>
  <Slides>16</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CIEE_Corporate</vt:lpstr>
      <vt:lpstr>Study abroad: Term year  Program name program city, country   </vt:lpstr>
      <vt:lpstr>PowerPoint Presentation</vt:lpstr>
      <vt:lpstr>PowerPoint Presentation</vt:lpstr>
      <vt:lpstr>PowerPoint Presentation</vt:lpstr>
      <vt:lpstr>About the Location </vt:lpstr>
      <vt:lpstr>Program Overview</vt:lpstr>
      <vt:lpstr>Program Highlights </vt:lpstr>
      <vt:lpstr>Program Highlights </vt:lpstr>
      <vt:lpstr>Program Fee &amp; Eligibility </vt:lpstr>
      <vt:lpstr>Benefits: Why Study Abroad? </vt:lpstr>
      <vt:lpstr>Benefits: Why Study Abroad? </vt:lpstr>
      <vt:lpstr>Student Quotes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 something awesome  this summer</dc:title>
  <dc:creator>Kristen Douglass</dc:creator>
  <cp:lastModifiedBy>Jacqueline Quidort</cp:lastModifiedBy>
  <cp:revision>23</cp:revision>
  <dcterms:created xsi:type="dcterms:W3CDTF">2017-09-13T14:22:44Z</dcterms:created>
  <dcterms:modified xsi:type="dcterms:W3CDTF">2018-01-11T21:51:12Z</dcterms:modified>
</cp:coreProperties>
</file>