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908" r:id="rId4"/>
  </p:sldMasterIdLst>
  <p:notesMasterIdLst>
    <p:notesMasterId r:id="rId20"/>
  </p:notesMasterIdLst>
  <p:handoutMasterIdLst>
    <p:handoutMasterId r:id="rId21"/>
  </p:handoutMasterIdLst>
  <p:sldIdLst>
    <p:sldId id="422" r:id="rId5"/>
    <p:sldId id="1215" r:id="rId6"/>
    <p:sldId id="2146215984" r:id="rId7"/>
    <p:sldId id="2146215988" r:id="rId8"/>
    <p:sldId id="423" r:id="rId9"/>
    <p:sldId id="455" r:id="rId10"/>
    <p:sldId id="2146215990" r:id="rId11"/>
    <p:sldId id="2146216004" r:id="rId12"/>
    <p:sldId id="2146216005" r:id="rId13"/>
    <p:sldId id="424" r:id="rId14"/>
    <p:sldId id="2146216007" r:id="rId15"/>
    <p:sldId id="2146215996" r:id="rId16"/>
    <p:sldId id="452" r:id="rId17"/>
    <p:sldId id="451" r:id="rId18"/>
    <p:sldId id="450" r:id="rId19"/>
  </p:sldIdLst>
  <p:sldSz cx="12192000" cy="6858000"/>
  <p:notesSz cx="6858000" cy="9144000"/>
  <p:embeddedFontLst>
    <p:embeddedFont>
      <p:font typeface="Aglet Slab" panose="020F05030302020B0203" pitchFamily="34" charset="0"/>
      <p:italic r:id="rId22"/>
    </p:embeddedFont>
    <p:embeddedFont>
      <p:font typeface="Montserrat" panose="00000500000000000000" pitchFamily="2" charset="0"/>
      <p:regular r:id="rId23"/>
      <p:bold r:id="rId24"/>
      <p:italic r:id="rId25"/>
      <p:boldItalic r:id="rId26"/>
    </p:embeddedFont>
    <p:embeddedFont>
      <p:font typeface="Montserrat Light" panose="00000400000000000000" pitchFamily="2" charset="0"/>
      <p:regular r:id="rId27"/>
      <p:italic r:id="rId28"/>
    </p:embeddedFont>
    <p:embeddedFont>
      <p:font typeface="Montserrat Medium" panose="00000600000000000000" pitchFamily="2" charset="0"/>
      <p:regular r:id="rId29"/>
      <p:italic r:id="rId30"/>
    </p:embeddedFont>
    <p:embeddedFont>
      <p:font typeface="Montserrat SemiBold" panose="00000700000000000000" pitchFamily="2" charset="0"/>
      <p:regular r:id="rId31"/>
      <p:bold r:id="rId32"/>
      <p:italic r:id="rId33"/>
      <p:boldItalic r:id="rId34"/>
    </p:embeddedFont>
    <p:embeddedFont>
      <p:font typeface="TitlingGothicFB Comp" panose="020B0604020202020204" charset="0"/>
      <p:regular r:id="rId35"/>
    </p:embeddedFont>
    <p:embeddedFont>
      <p:font typeface="TitlingGothicFB Comp Standard" panose="02000506030000020004" pitchFamily="2" charset="0"/>
      <p:regular r:id="rId36"/>
    </p:embeddedFont>
    <p:embeddedFont>
      <p:font typeface="TitlingGothicFBComp" pitchFamily="50" charset="0"/>
      <p:regular r:id="rId3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xternal Presentation" id="{9130D316-920C-4843-B43D-3FD5D2EFF1E2}">
          <p14:sldIdLst>
            <p14:sldId id="422"/>
            <p14:sldId id="1215"/>
            <p14:sldId id="2146215984"/>
            <p14:sldId id="2146215988"/>
            <p14:sldId id="423"/>
            <p14:sldId id="455"/>
            <p14:sldId id="2146215990"/>
            <p14:sldId id="2146216004"/>
            <p14:sldId id="2146216005"/>
            <p14:sldId id="424"/>
            <p14:sldId id="2146216007"/>
            <p14:sldId id="2146215996"/>
            <p14:sldId id="452"/>
            <p14:sldId id="451"/>
            <p14:sldId id="45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A9A7"/>
    <a:srgbClr val="A25EB5"/>
    <a:srgbClr val="379BD6"/>
    <a:srgbClr val="C1C5C8"/>
    <a:srgbClr val="505251"/>
    <a:srgbClr val="379BD7"/>
    <a:srgbClr val="FF5F00"/>
    <a:srgbClr val="009845"/>
    <a:srgbClr val="005CB9"/>
    <a:srgbClr val="7222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81E904-C0A6-442E-A979-C3D933AC2394}" v="38" dt="2022-11-28T15:35:36.4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145" autoAdjust="0"/>
  </p:normalViewPr>
  <p:slideViewPr>
    <p:cSldViewPr snapToGrid="0" snapToObjects="1" showGuides="1">
      <p:cViewPr varScale="1">
        <p:scale>
          <a:sx n="90" d="100"/>
          <a:sy n="90" d="100"/>
        </p:scale>
        <p:origin x="324" y="96"/>
      </p:cViewPr>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66" d="100"/>
        <a:sy n="66" d="100"/>
      </p:scale>
      <p:origin x="0" y="0"/>
    </p:cViewPr>
  </p:sorterViewPr>
  <p:notesViewPr>
    <p:cSldViewPr snapToGrid="0" snapToObjects="1">
      <p:cViewPr varScale="1">
        <p:scale>
          <a:sx n="120" d="100"/>
          <a:sy n="120" d="100"/>
        </p:scale>
        <p:origin x="3952" y="184"/>
      </p:cViewPr>
      <p:guideLst/>
    </p:cSldViewPr>
  </p:notesViewPr>
  <p:gridSpacing cx="72008" cy="72008"/>
</p:viewPr>
</file>

<file path=ppt/_rels/presentation.xml.rels>&#65279;<?xml version="1.0" encoding="utf-8"?><Relationships xmlns="http://schemas.openxmlformats.org/package/2006/relationships"><Relationship Type="http://schemas.openxmlformats.org/officeDocument/2006/relationships/slide" Target="slides/slide9.xml" Id="rId13" /><Relationship Type="http://schemas.openxmlformats.org/officeDocument/2006/relationships/slide" Target="slides/slide14.xml" Id="rId18" /><Relationship Type="http://schemas.openxmlformats.org/officeDocument/2006/relationships/font" Target="fonts/font5.fntdata" Id="rId26" /><Relationship Type="http://schemas.openxmlformats.org/officeDocument/2006/relationships/viewProps" Target="viewProps.xml" Id="rId39" /><Relationship Type="http://schemas.openxmlformats.org/officeDocument/2006/relationships/handoutMaster" Target="handoutMasters/handoutMaster1.xml" Id="rId21" /><Relationship Type="http://schemas.openxmlformats.org/officeDocument/2006/relationships/font" Target="fonts/font13.fntdata" Id="rId34" /><Relationship Type="http://schemas.openxmlformats.org/officeDocument/2006/relationships/slide" Target="slides/slide3.xml" Id="rId7" /><Relationship Type="http://schemas.openxmlformats.org/officeDocument/2006/relationships/customXml" Target="../customXml/item2.xml" Id="rId2" /><Relationship Type="http://schemas.openxmlformats.org/officeDocument/2006/relationships/slide" Target="slides/slide12.xml" Id="rId16" /><Relationship Type="http://schemas.openxmlformats.org/officeDocument/2006/relationships/notesMaster" Target="notesMasters/notesMaster1.xml" Id="rId20" /><Relationship Type="http://schemas.openxmlformats.org/officeDocument/2006/relationships/font" Target="fonts/font8.fntdata" Id="rId29" /><Relationship Type="http://schemas.openxmlformats.org/officeDocument/2006/relationships/tableStyles" Target="tableStyles.xml" Id="rId41" /><Relationship Type="http://schemas.openxmlformats.org/officeDocument/2006/relationships/customXml" Target="../customXml/item1.xml" Id="rId1" /><Relationship Type="http://schemas.openxmlformats.org/officeDocument/2006/relationships/slide" Target="slides/slide2.xml" Id="rId6" /><Relationship Type="http://schemas.openxmlformats.org/officeDocument/2006/relationships/slide" Target="slides/slide7.xml" Id="rId11" /><Relationship Type="http://schemas.openxmlformats.org/officeDocument/2006/relationships/font" Target="fonts/font3.fntdata" Id="rId24" /><Relationship Type="http://schemas.openxmlformats.org/officeDocument/2006/relationships/font" Target="fonts/font11.fntdata" Id="rId32" /><Relationship Type="http://schemas.openxmlformats.org/officeDocument/2006/relationships/font" Target="fonts/font16.fntdata" Id="rId37" /><Relationship Type="http://schemas.openxmlformats.org/officeDocument/2006/relationships/theme" Target="theme/theme1.xml" Id="rId40" /><Relationship Type="http://schemas.openxmlformats.org/officeDocument/2006/relationships/slide" Target="slides/slide1.xml" Id="rId5" /><Relationship Type="http://schemas.openxmlformats.org/officeDocument/2006/relationships/slide" Target="slides/slide11.xml" Id="rId15" /><Relationship Type="http://schemas.openxmlformats.org/officeDocument/2006/relationships/font" Target="fonts/font2.fntdata" Id="rId23" /><Relationship Type="http://schemas.openxmlformats.org/officeDocument/2006/relationships/font" Target="fonts/font7.fntdata" Id="rId28" /><Relationship Type="http://schemas.openxmlformats.org/officeDocument/2006/relationships/font" Target="fonts/font15.fntdata" Id="rId36" /><Relationship Type="http://schemas.openxmlformats.org/officeDocument/2006/relationships/slide" Target="slides/slide6.xml" Id="rId10" /><Relationship Type="http://schemas.openxmlformats.org/officeDocument/2006/relationships/slide" Target="slides/slide15.xml" Id="rId19" /><Relationship Type="http://schemas.openxmlformats.org/officeDocument/2006/relationships/font" Target="fonts/font10.fntdata" Id="rId31" /><Relationship Type="http://schemas.openxmlformats.org/officeDocument/2006/relationships/slideMaster" Target="slideMasters/slideMaster1.xml" Id="rId4" /><Relationship Type="http://schemas.openxmlformats.org/officeDocument/2006/relationships/slide" Target="slides/slide5.xml" Id="rId9" /><Relationship Type="http://schemas.openxmlformats.org/officeDocument/2006/relationships/slide" Target="slides/slide10.xml" Id="rId14" /><Relationship Type="http://schemas.openxmlformats.org/officeDocument/2006/relationships/font" Target="fonts/font1.fntdata" Id="rId22" /><Relationship Type="http://schemas.openxmlformats.org/officeDocument/2006/relationships/font" Target="fonts/font6.fntdata" Id="rId27" /><Relationship Type="http://schemas.openxmlformats.org/officeDocument/2006/relationships/font" Target="fonts/font9.fntdata" Id="rId30" /><Relationship Type="http://schemas.openxmlformats.org/officeDocument/2006/relationships/font" Target="fonts/font14.fntdata" Id="rId35" /><Relationship Type="http://schemas.microsoft.com/office/2015/10/relationships/revisionInfo" Target="revisionInfo.xml" Id="rId43" /><Relationship Type="http://schemas.openxmlformats.org/officeDocument/2006/relationships/slide" Target="slides/slide4.xml" Id="rId8" /><Relationship Type="http://schemas.openxmlformats.org/officeDocument/2006/relationships/customXml" Target="../customXml/item3.xml" Id="rId3" /><Relationship Type="http://schemas.openxmlformats.org/officeDocument/2006/relationships/slide" Target="slides/slide8.xml" Id="rId12" /><Relationship Type="http://schemas.openxmlformats.org/officeDocument/2006/relationships/slide" Target="slides/slide13.xml" Id="rId17" /><Relationship Type="http://schemas.openxmlformats.org/officeDocument/2006/relationships/font" Target="fonts/font4.fntdata" Id="rId25" /><Relationship Type="http://schemas.openxmlformats.org/officeDocument/2006/relationships/font" Target="fonts/font12.fntdata" Id="rId33" /><Relationship Type="http://schemas.openxmlformats.org/officeDocument/2006/relationships/presProps" Target="presProps.xml" Id="rId38" /></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Montserrat" pitchFamily="2" charset="77"/>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392255F-49ED-6E49-9985-DE8E7C869419}" type="datetimeFigureOut">
              <a:rPr lang="en-US" smtClean="0">
                <a:latin typeface="Montserrat" pitchFamily="2" charset="77"/>
              </a:rPr>
              <a:pPr/>
              <a:t>11/28/2022</a:t>
            </a:fld>
            <a:endParaRPr lang="en-US" dirty="0">
              <a:latin typeface="Montserrat" pitchFamily="2" charset="77"/>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Montserrat" pitchFamily="2" charset="77"/>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2727A2-256E-A24A-A747-967B498334CF}" type="slidenum">
              <a:rPr lang="en-US" smtClean="0">
                <a:latin typeface="Montserrat" pitchFamily="2" charset="77"/>
              </a:rPr>
              <a:pPr/>
              <a:t>‹#›</a:t>
            </a:fld>
            <a:endParaRPr lang="en-US" dirty="0">
              <a:latin typeface="Montserrat" pitchFamily="2" charset="77"/>
            </a:endParaRPr>
          </a:p>
        </p:txBody>
      </p:sp>
    </p:spTree>
    <p:extLst>
      <p:ext uri="{BB962C8B-B14F-4D97-AF65-F5344CB8AC3E}">
        <p14:creationId xmlns:p14="http://schemas.microsoft.com/office/powerpoint/2010/main" val="10077189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TitlingGothicFB Comp Standard" panose="02000506030000020004" pitchFamily="2" charset="77"/>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TitlingGothicFB Comp Standard" panose="02000506030000020004" pitchFamily="2" charset="77"/>
              </a:defRPr>
            </a:lvl1pPr>
          </a:lstStyle>
          <a:p>
            <a:fld id="{A9F4D5BE-19EB-C741-ADFF-96C4F03A6437}" type="datetimeFigureOut">
              <a:rPr lang="en-US" smtClean="0"/>
              <a:pPr/>
              <a:t>11/28/2022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TitlingGothicFB Comp Standard" panose="02000506030000020004" pitchFamily="2" charset="77"/>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TitlingGothicFB Comp Standard" panose="02000506030000020004" pitchFamily="2" charset="77"/>
              </a:defRPr>
            </a:lvl1pPr>
          </a:lstStyle>
          <a:p>
            <a:fld id="{BBE5E1EF-45B7-D14A-84C9-BA4114F70868}" type="slidenum">
              <a:rPr lang="en-US" smtClean="0"/>
              <a:pPr/>
              <a:t>‹#›</a:t>
            </a:fld>
            <a:endParaRPr lang="en-US" dirty="0"/>
          </a:p>
        </p:txBody>
      </p:sp>
    </p:spTree>
    <p:extLst>
      <p:ext uri="{BB962C8B-B14F-4D97-AF65-F5344CB8AC3E}">
        <p14:creationId xmlns:p14="http://schemas.microsoft.com/office/powerpoint/2010/main" val="25600779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b="0" i="0" kern="1200">
        <a:solidFill>
          <a:schemeClr val="tx1"/>
        </a:solidFill>
        <a:latin typeface="TitlingGothicFB Comp Standard" panose="02000506030000020004" pitchFamily="2" charset="77"/>
        <a:ea typeface="+mn-ea"/>
        <a:cs typeface="+mn-cs"/>
      </a:defRPr>
    </a:lvl1pPr>
    <a:lvl2pPr marL="457200" algn="l" defTabSz="457200" rtl="0" eaLnBrk="1" latinLnBrk="0" hangingPunct="1">
      <a:defRPr sz="1200" b="0" i="0" kern="1200">
        <a:solidFill>
          <a:schemeClr val="tx1"/>
        </a:solidFill>
        <a:latin typeface="TitlingGothicFB Comp Standard" panose="02000506030000020004" pitchFamily="2" charset="77"/>
        <a:ea typeface="+mn-ea"/>
        <a:cs typeface="+mn-cs"/>
      </a:defRPr>
    </a:lvl2pPr>
    <a:lvl3pPr marL="914400" algn="l" defTabSz="457200" rtl="0" eaLnBrk="1" latinLnBrk="0" hangingPunct="1">
      <a:defRPr sz="1200" b="0" i="0" kern="1200">
        <a:solidFill>
          <a:schemeClr val="tx1"/>
        </a:solidFill>
        <a:latin typeface="TitlingGothicFB Comp Standard" panose="02000506030000020004" pitchFamily="2" charset="77"/>
        <a:ea typeface="+mn-ea"/>
        <a:cs typeface="+mn-cs"/>
      </a:defRPr>
    </a:lvl3pPr>
    <a:lvl4pPr marL="1371600" algn="l" defTabSz="457200" rtl="0" eaLnBrk="1" latinLnBrk="0" hangingPunct="1">
      <a:defRPr sz="1200" b="0" i="0" kern="1200">
        <a:solidFill>
          <a:schemeClr val="tx1"/>
        </a:solidFill>
        <a:latin typeface="TitlingGothicFB Comp Standard" panose="02000506030000020004" pitchFamily="2" charset="77"/>
        <a:ea typeface="+mn-ea"/>
        <a:cs typeface="+mn-cs"/>
      </a:defRPr>
    </a:lvl4pPr>
    <a:lvl5pPr marL="1828800" algn="l" defTabSz="457200" rtl="0" eaLnBrk="1" latinLnBrk="0" hangingPunct="1">
      <a:defRPr sz="1200" b="0" i="0" kern="1200">
        <a:solidFill>
          <a:schemeClr val="tx1"/>
        </a:solidFill>
        <a:latin typeface="TitlingGothicFB Comp Standard" panose="02000506030000020004" pitchFamily="2" charset="77"/>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2022 FDGF Cohort in front of the Frederick Douglass Mural in Belfast, Northern Ireland – along with Ken Morris – the great-great-great grandson of Frederick Douglass</a:t>
            </a:r>
          </a:p>
        </p:txBody>
      </p:sp>
      <p:sp>
        <p:nvSpPr>
          <p:cNvPr id="4" name="Slide Number Placeholder 3"/>
          <p:cNvSpPr>
            <a:spLocks noGrp="1"/>
          </p:cNvSpPr>
          <p:nvPr>
            <p:ph type="sldNum" sz="quarter" idx="5"/>
          </p:nvPr>
        </p:nvSpPr>
        <p:spPr/>
        <p:txBody>
          <a:bodyPr/>
          <a:lstStyle/>
          <a:p>
            <a:fld id="{BBE5E1EF-45B7-D14A-84C9-BA4114F70868}" type="slidenum">
              <a:rPr lang="en-US" smtClean="0"/>
              <a:pPr/>
              <a:t>2</a:t>
            </a:fld>
            <a:endParaRPr lang="en-US" dirty="0"/>
          </a:p>
        </p:txBody>
      </p:sp>
    </p:spTree>
    <p:extLst>
      <p:ext uri="{BB962C8B-B14F-4D97-AF65-F5344CB8AC3E}">
        <p14:creationId xmlns:p14="http://schemas.microsoft.com/office/powerpoint/2010/main" val="2426018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 students do not need to have recommendation from their university president. If they are familiar with their president and they can write it – GREAT! But if it just needs to be from someone on their campus who is familiar with their leadership style.</a:t>
            </a:r>
          </a:p>
        </p:txBody>
      </p:sp>
      <p:sp>
        <p:nvSpPr>
          <p:cNvPr id="4" name="Slide Number Placeholder 3"/>
          <p:cNvSpPr>
            <a:spLocks noGrp="1"/>
          </p:cNvSpPr>
          <p:nvPr>
            <p:ph type="sldNum" sz="quarter" idx="5"/>
          </p:nvPr>
        </p:nvSpPr>
        <p:spPr/>
        <p:txBody>
          <a:bodyPr/>
          <a:lstStyle/>
          <a:p>
            <a:fld id="{BBE5E1EF-45B7-D14A-84C9-BA4114F70868}" type="slidenum">
              <a:rPr lang="en-US" smtClean="0"/>
              <a:pPr/>
              <a:t>6</a:t>
            </a:fld>
            <a:endParaRPr lang="en-US" dirty="0"/>
          </a:p>
        </p:txBody>
      </p:sp>
    </p:spTree>
    <p:extLst>
      <p:ext uri="{BB962C8B-B14F-4D97-AF65-F5344CB8AC3E}">
        <p14:creationId xmlns:p14="http://schemas.microsoft.com/office/powerpoint/2010/main" val="1714142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summer programs that students can utilize their Scholar’s Grant on. REMINDER! Students can utilize their grant for any Fall, Spring, or Summer program through Summer 2024.</a:t>
            </a:r>
          </a:p>
        </p:txBody>
      </p:sp>
      <p:sp>
        <p:nvSpPr>
          <p:cNvPr id="4" name="Slide Number Placeholder 3"/>
          <p:cNvSpPr>
            <a:spLocks noGrp="1"/>
          </p:cNvSpPr>
          <p:nvPr>
            <p:ph type="sldNum" sz="quarter" idx="5"/>
          </p:nvPr>
        </p:nvSpPr>
        <p:spPr/>
        <p:txBody>
          <a:bodyPr/>
          <a:lstStyle/>
          <a:p>
            <a:fld id="{BBE5E1EF-45B7-D14A-84C9-BA4114F70868}" type="slidenum">
              <a:rPr lang="en-US" smtClean="0"/>
              <a:pPr/>
              <a:t>11</a:t>
            </a:fld>
            <a:endParaRPr lang="en-US" dirty="0"/>
          </a:p>
        </p:txBody>
      </p:sp>
    </p:spTree>
    <p:extLst>
      <p:ext uri="{BB962C8B-B14F-4D97-AF65-F5344CB8AC3E}">
        <p14:creationId xmlns:p14="http://schemas.microsoft.com/office/powerpoint/2010/main" val="3934666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16.emf"/><Relationship Id="rId3" Type="http://schemas.openxmlformats.org/officeDocument/2006/relationships/image" Target="../media/image6.emf"/><Relationship Id="rId7" Type="http://schemas.openxmlformats.org/officeDocument/2006/relationships/image" Target="../media/image10.emf"/><Relationship Id="rId12" Type="http://schemas.openxmlformats.org/officeDocument/2006/relationships/image" Target="../media/image15.emf"/><Relationship Id="rId2" Type="http://schemas.openxmlformats.org/officeDocument/2006/relationships/image" Target="../media/image5.emf"/><Relationship Id="rId16" Type="http://schemas.openxmlformats.org/officeDocument/2006/relationships/image" Target="../media/image19.emf"/><Relationship Id="rId1" Type="http://schemas.openxmlformats.org/officeDocument/2006/relationships/slideMaster" Target="../slideMasters/slideMaster1.xml"/><Relationship Id="rId6" Type="http://schemas.openxmlformats.org/officeDocument/2006/relationships/image" Target="../media/image9.emf"/><Relationship Id="rId11" Type="http://schemas.openxmlformats.org/officeDocument/2006/relationships/image" Target="../media/image14.emf"/><Relationship Id="rId5" Type="http://schemas.openxmlformats.org/officeDocument/2006/relationships/image" Target="../media/image8.emf"/><Relationship Id="rId15" Type="http://schemas.openxmlformats.org/officeDocument/2006/relationships/image" Target="../media/image18.emf"/><Relationship Id="rId10"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2.emf"/><Relationship Id="rId14" Type="http://schemas.openxmlformats.org/officeDocument/2006/relationships/image" Target="../media/image17.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ers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800188-F898-4549-8B31-89852D566B95}"/>
              </a:ext>
            </a:extLst>
          </p:cNvPr>
          <p:cNvSpPr/>
          <p:nvPr userDrawn="1"/>
        </p:nvSpPr>
        <p:spPr>
          <a:xfrm>
            <a:off x="-2" y="0"/>
            <a:ext cx="12192002" cy="6922491"/>
          </a:xfrm>
          <a:prstGeom prst="rect">
            <a:avLst/>
          </a:prstGeom>
          <a:solidFill>
            <a:srgbClr val="379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9845"/>
              </a:solidFill>
            </a:endParaRPr>
          </a:p>
        </p:txBody>
      </p:sp>
      <p:sp>
        <p:nvSpPr>
          <p:cNvPr id="20" name="Title Placeholder 1">
            <a:extLst>
              <a:ext uri="{FF2B5EF4-FFF2-40B4-BE49-F238E27FC236}">
                <a16:creationId xmlns:a16="http://schemas.microsoft.com/office/drawing/2014/main" id="{BC6EF534-C356-084D-B501-512EA0F1E3A6}"/>
              </a:ext>
            </a:extLst>
          </p:cNvPr>
          <p:cNvSpPr txBox="1">
            <a:spLocks/>
          </p:cNvSpPr>
          <p:nvPr userDrawn="1"/>
        </p:nvSpPr>
        <p:spPr>
          <a:xfrm>
            <a:off x="1402080" y="2938147"/>
            <a:ext cx="6432664" cy="1135096"/>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8000" b="0" i="0" kern="1200" spc="150" baseline="0">
                <a:solidFill>
                  <a:schemeClr val="bg1"/>
                </a:solidFill>
                <a:latin typeface="TitlingGothicFB Comp Standard" panose="02000506030000020004" pitchFamily="2" charset="77"/>
                <a:ea typeface="+mj-ea"/>
                <a:cs typeface="+mj-cs"/>
              </a:defRPr>
            </a:lvl1pPr>
          </a:lstStyle>
          <a:p>
            <a:r>
              <a:rPr lang="en-US" dirty="0"/>
              <a:t>BASIC TEMPLATE FOR EXTERNAL USE</a:t>
            </a:r>
          </a:p>
        </p:txBody>
      </p:sp>
      <p:sp>
        <p:nvSpPr>
          <p:cNvPr id="7" name="Title Placeholder 1">
            <a:extLst>
              <a:ext uri="{FF2B5EF4-FFF2-40B4-BE49-F238E27FC236}">
                <a16:creationId xmlns:a16="http://schemas.microsoft.com/office/drawing/2014/main" id="{4749C6AF-7AD4-8F4B-913D-103F28AAB7AC}"/>
              </a:ext>
            </a:extLst>
          </p:cNvPr>
          <p:cNvSpPr txBox="1">
            <a:spLocks/>
          </p:cNvSpPr>
          <p:nvPr userDrawn="1"/>
        </p:nvSpPr>
        <p:spPr>
          <a:xfrm>
            <a:off x="1539645" y="5076088"/>
            <a:ext cx="6432664" cy="1135096"/>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8000" b="0" i="0" kern="1200" spc="150" baseline="0">
                <a:solidFill>
                  <a:schemeClr val="bg1"/>
                </a:solidFill>
                <a:latin typeface="TitlingGothicFB Comp Standard" panose="02000506030000020004" pitchFamily="2" charset="77"/>
                <a:ea typeface="+mj-ea"/>
                <a:cs typeface="+mj-cs"/>
              </a:defRPr>
            </a:lvl1pPr>
          </a:lstStyle>
          <a:p>
            <a:r>
              <a:rPr lang="en-US" sz="1400" dirty="0">
                <a:latin typeface="+mn-lt"/>
              </a:rPr>
              <a:t>THIS IS NOT A COVER SLIDE</a:t>
            </a:r>
          </a:p>
        </p:txBody>
      </p:sp>
      <p:sp>
        <p:nvSpPr>
          <p:cNvPr id="6" name="Slide Number Placeholder 5">
            <a:extLst>
              <a:ext uri="{FF2B5EF4-FFF2-40B4-BE49-F238E27FC236}">
                <a16:creationId xmlns:a16="http://schemas.microsoft.com/office/drawing/2014/main" id="{6692B84F-4191-1D4D-995B-E23780988633}"/>
              </a:ext>
            </a:extLst>
          </p:cNvPr>
          <p:cNvSpPr>
            <a:spLocks noGrp="1"/>
          </p:cNvSpPr>
          <p:nvPr>
            <p:ph type="sldNum" sz="quarter" idx="11"/>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3693369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Image Left">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5" name="Picture Placeholder 4">
            <a:extLst>
              <a:ext uri="{FF2B5EF4-FFF2-40B4-BE49-F238E27FC236}">
                <a16:creationId xmlns:a16="http://schemas.microsoft.com/office/drawing/2014/main" id="{23F7AA07-834D-A240-9970-6A67F55A21CD}"/>
              </a:ext>
            </a:extLst>
          </p:cNvPr>
          <p:cNvSpPr>
            <a:spLocks noGrp="1"/>
          </p:cNvSpPr>
          <p:nvPr>
            <p:ph type="pic" sz="quarter" idx="19"/>
          </p:nvPr>
        </p:nvSpPr>
        <p:spPr>
          <a:xfrm>
            <a:off x="304798" y="304800"/>
            <a:ext cx="3771901" cy="6278560"/>
          </a:xfrm>
          <a:prstGeom prst="rect">
            <a:avLst/>
          </a:prstGeom>
        </p:spPr>
        <p:txBody>
          <a:bodyPr/>
          <a:lstStyle/>
          <a:p>
            <a:r>
              <a:rPr lang="en-US"/>
              <a:t>Click icon to add picture</a:t>
            </a:r>
            <a:endParaRPr lang="en-US" dirty="0"/>
          </a:p>
        </p:txBody>
      </p:sp>
      <p:sp>
        <p:nvSpPr>
          <p:cNvPr id="4" name="Title 3">
            <a:extLst>
              <a:ext uri="{FF2B5EF4-FFF2-40B4-BE49-F238E27FC236}">
                <a16:creationId xmlns:a16="http://schemas.microsoft.com/office/drawing/2014/main" id="{F37265DF-1A97-1B4B-B3A9-459C8AE5C72E}"/>
              </a:ext>
            </a:extLst>
          </p:cNvPr>
          <p:cNvSpPr>
            <a:spLocks noGrp="1"/>
          </p:cNvSpPr>
          <p:nvPr>
            <p:ph type="title" hasCustomPrompt="1"/>
          </p:nvPr>
        </p:nvSpPr>
        <p:spPr>
          <a:xfrm>
            <a:off x="4572000" y="1179814"/>
            <a:ext cx="6768752" cy="806164"/>
          </a:xfrm>
        </p:spPr>
        <p:txBody>
          <a:bodyPr/>
          <a:lstStyle>
            <a:lvl1pPr>
              <a:defRPr/>
            </a:lvl1pPr>
          </a:lstStyle>
          <a:p>
            <a:r>
              <a:rPr lang="en-US" dirty="0"/>
              <a:t>SUMMARY SLIDE OF WHAT’S TO COME IN THIS PRESENTATION </a:t>
            </a:r>
          </a:p>
        </p:txBody>
      </p:sp>
      <p:sp>
        <p:nvSpPr>
          <p:cNvPr id="10" name="Text Placeholder 5">
            <a:extLst>
              <a:ext uri="{FF2B5EF4-FFF2-40B4-BE49-F238E27FC236}">
                <a16:creationId xmlns:a16="http://schemas.microsoft.com/office/drawing/2014/main" id="{E34F029F-94EB-7146-86F1-FC2E7902962B}"/>
              </a:ext>
            </a:extLst>
          </p:cNvPr>
          <p:cNvSpPr>
            <a:spLocks noGrp="1"/>
          </p:cNvSpPr>
          <p:nvPr>
            <p:ph type="body" sz="quarter" idx="20" hasCustomPrompt="1"/>
          </p:nvPr>
        </p:nvSpPr>
        <p:spPr>
          <a:xfrm>
            <a:off x="4572000" y="2133600"/>
            <a:ext cx="6819900" cy="3727099"/>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25000"/>
              <a:buFontTx/>
              <a:buBlip>
                <a:blip r:embed="rId2"/>
              </a:buBlip>
              <a:tabLst/>
              <a:defRPr sz="1800" b="0" i="0">
                <a:latin typeface="Montserrat Light" pitchFamily="2" charset="77"/>
              </a:defRPr>
            </a:lvl1pPr>
            <a:lvl3pPr marL="1143000" indent="-228600">
              <a:buFontTx/>
              <a:buBlip>
                <a:blip r:embed="rId2"/>
              </a:buBlip>
              <a:defRPr sz="1600"/>
            </a:lvl3pPr>
          </a:lstStyle>
          <a:p>
            <a:pPr lvl="0"/>
            <a:r>
              <a:rPr lang="en-US" dirty="0"/>
              <a:t>Enter text here </a:t>
            </a:r>
          </a:p>
          <a:p>
            <a:pPr lvl="0"/>
            <a:r>
              <a:rPr lang="en-US" dirty="0"/>
              <a:t>Enter text here </a:t>
            </a:r>
          </a:p>
          <a:p>
            <a:pPr lvl="2"/>
            <a:r>
              <a:rPr lang="en-US" dirty="0"/>
              <a:t>Text</a:t>
            </a:r>
          </a:p>
          <a:p>
            <a:pPr lvl="2"/>
            <a:r>
              <a:rPr lang="en-US" dirty="0"/>
              <a:t>Text</a:t>
            </a:r>
          </a:p>
          <a:p>
            <a:pPr lvl="0"/>
            <a:r>
              <a:rPr lang="en-US" dirty="0"/>
              <a:t>Enter text here </a:t>
            </a:r>
          </a:p>
        </p:txBody>
      </p:sp>
      <p:sp>
        <p:nvSpPr>
          <p:cNvPr id="7" name="Footer Placeholder 6">
            <a:extLst>
              <a:ext uri="{FF2B5EF4-FFF2-40B4-BE49-F238E27FC236}">
                <a16:creationId xmlns:a16="http://schemas.microsoft.com/office/drawing/2014/main" id="{3F31F94B-16CF-463D-95F3-62D3E9500DFD}"/>
              </a:ext>
            </a:extLst>
          </p:cNvPr>
          <p:cNvSpPr>
            <a:spLocks noGrp="1"/>
          </p:cNvSpPr>
          <p:nvPr>
            <p:ph type="ftr" sz="quarter" idx="21"/>
          </p:nvPr>
        </p:nvSpPr>
        <p:spPr>
          <a:xfrm>
            <a:off x="4104523" y="6922965"/>
            <a:ext cx="4114800" cy="365125"/>
          </a:xfrm>
          <a:prstGeom prst="rect">
            <a:avLst/>
          </a:prstGeom>
        </p:spPr>
        <p:txBody>
          <a:bodyPr/>
          <a:lstStyle/>
          <a:p>
            <a:endParaRPr lang="en-US" dirty="0"/>
          </a:p>
        </p:txBody>
      </p:sp>
      <p:sp>
        <p:nvSpPr>
          <p:cNvPr id="8" name="Slide Number Placeholder 7">
            <a:extLst>
              <a:ext uri="{FF2B5EF4-FFF2-40B4-BE49-F238E27FC236}">
                <a16:creationId xmlns:a16="http://schemas.microsoft.com/office/drawing/2014/main" id="{8740006B-D00E-4B16-A77C-412A01A6376F}"/>
              </a:ext>
            </a:extLst>
          </p:cNvPr>
          <p:cNvSpPr>
            <a:spLocks noGrp="1"/>
          </p:cNvSpPr>
          <p:nvPr>
            <p:ph type="sldNum" sz="quarter" idx="22"/>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1553863200"/>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Image Right">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5" name="Picture Placeholder 4">
            <a:extLst>
              <a:ext uri="{FF2B5EF4-FFF2-40B4-BE49-F238E27FC236}">
                <a16:creationId xmlns:a16="http://schemas.microsoft.com/office/drawing/2014/main" id="{23F7AA07-834D-A240-9970-6A67F55A21CD}"/>
              </a:ext>
            </a:extLst>
          </p:cNvPr>
          <p:cNvSpPr>
            <a:spLocks noGrp="1"/>
          </p:cNvSpPr>
          <p:nvPr>
            <p:ph type="pic" sz="quarter" idx="19"/>
          </p:nvPr>
        </p:nvSpPr>
        <p:spPr>
          <a:xfrm>
            <a:off x="8128817" y="304800"/>
            <a:ext cx="3771901" cy="6278560"/>
          </a:xfrm>
          <a:prstGeom prst="rect">
            <a:avLst/>
          </a:prstGeom>
        </p:spPr>
        <p:txBody>
          <a:bodyPr/>
          <a:lstStyle/>
          <a:p>
            <a:r>
              <a:rPr lang="en-US"/>
              <a:t>Click icon to add picture</a:t>
            </a:r>
            <a:endParaRPr lang="en-US" dirty="0"/>
          </a:p>
        </p:txBody>
      </p:sp>
      <p:sp>
        <p:nvSpPr>
          <p:cNvPr id="4" name="Title 3">
            <a:extLst>
              <a:ext uri="{FF2B5EF4-FFF2-40B4-BE49-F238E27FC236}">
                <a16:creationId xmlns:a16="http://schemas.microsoft.com/office/drawing/2014/main" id="{F37265DF-1A97-1B4B-B3A9-459C8AE5C72E}"/>
              </a:ext>
            </a:extLst>
          </p:cNvPr>
          <p:cNvSpPr>
            <a:spLocks noGrp="1"/>
          </p:cNvSpPr>
          <p:nvPr>
            <p:ph type="title" hasCustomPrompt="1"/>
          </p:nvPr>
        </p:nvSpPr>
        <p:spPr>
          <a:xfrm>
            <a:off x="825909" y="1179814"/>
            <a:ext cx="6768752" cy="806164"/>
          </a:xfrm>
        </p:spPr>
        <p:txBody>
          <a:bodyPr/>
          <a:lstStyle>
            <a:lvl1pPr>
              <a:defRPr/>
            </a:lvl1pPr>
          </a:lstStyle>
          <a:p>
            <a:r>
              <a:rPr lang="en-US" dirty="0"/>
              <a:t>SUMMARY SLIDE OF WHAT’S TO COME IN THIS PRESENTATION </a:t>
            </a:r>
          </a:p>
        </p:txBody>
      </p:sp>
      <p:sp>
        <p:nvSpPr>
          <p:cNvPr id="10" name="Text Placeholder 5">
            <a:extLst>
              <a:ext uri="{FF2B5EF4-FFF2-40B4-BE49-F238E27FC236}">
                <a16:creationId xmlns:a16="http://schemas.microsoft.com/office/drawing/2014/main" id="{E34F029F-94EB-7146-86F1-FC2E7902962B}"/>
              </a:ext>
            </a:extLst>
          </p:cNvPr>
          <p:cNvSpPr>
            <a:spLocks noGrp="1"/>
          </p:cNvSpPr>
          <p:nvPr>
            <p:ph type="body" sz="quarter" idx="20" hasCustomPrompt="1"/>
          </p:nvPr>
        </p:nvSpPr>
        <p:spPr>
          <a:xfrm>
            <a:off x="825909" y="2133600"/>
            <a:ext cx="6819900" cy="3727099"/>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25000"/>
              <a:buFontTx/>
              <a:buBlip>
                <a:blip r:embed="rId2"/>
              </a:buBlip>
              <a:tabLst/>
              <a:defRPr sz="1800" b="0" i="0">
                <a:latin typeface="Montserrat Light" pitchFamily="2" charset="77"/>
              </a:defRPr>
            </a:lvl1pPr>
            <a:lvl3pPr marL="1143000" indent="-228600">
              <a:buFontTx/>
              <a:buBlip>
                <a:blip r:embed="rId2"/>
              </a:buBlip>
              <a:defRPr sz="1600"/>
            </a:lvl3pPr>
          </a:lstStyle>
          <a:p>
            <a:pPr lvl="0"/>
            <a:r>
              <a:rPr lang="en-US" dirty="0"/>
              <a:t>Bullet point one</a:t>
            </a:r>
          </a:p>
          <a:p>
            <a:pPr lvl="0"/>
            <a:r>
              <a:rPr lang="en-US" dirty="0"/>
              <a:t>Bullet point two  </a:t>
            </a:r>
          </a:p>
          <a:p>
            <a:pPr lvl="2"/>
            <a:r>
              <a:rPr lang="en-US" dirty="0"/>
              <a:t>Sub-bullet point</a:t>
            </a:r>
          </a:p>
          <a:p>
            <a:pPr lvl="2"/>
            <a:r>
              <a:rPr lang="en-US" dirty="0"/>
              <a:t>Sub-bullet point</a:t>
            </a:r>
          </a:p>
          <a:p>
            <a:pPr lvl="0"/>
            <a:r>
              <a:rPr lang="en-US" dirty="0"/>
              <a:t>Bullet point three </a:t>
            </a:r>
          </a:p>
        </p:txBody>
      </p:sp>
      <p:sp>
        <p:nvSpPr>
          <p:cNvPr id="7" name="Footer Placeholder 6">
            <a:extLst>
              <a:ext uri="{FF2B5EF4-FFF2-40B4-BE49-F238E27FC236}">
                <a16:creationId xmlns:a16="http://schemas.microsoft.com/office/drawing/2014/main" id="{3F31F94B-16CF-463D-95F3-62D3E9500DFD}"/>
              </a:ext>
            </a:extLst>
          </p:cNvPr>
          <p:cNvSpPr>
            <a:spLocks noGrp="1"/>
          </p:cNvSpPr>
          <p:nvPr>
            <p:ph type="ftr" sz="quarter" idx="21"/>
          </p:nvPr>
        </p:nvSpPr>
        <p:spPr>
          <a:xfrm>
            <a:off x="4104523" y="6922965"/>
            <a:ext cx="4114800" cy="365125"/>
          </a:xfrm>
          <a:prstGeom prst="rect">
            <a:avLst/>
          </a:prstGeom>
        </p:spPr>
        <p:txBody>
          <a:bodyPr/>
          <a:lstStyle/>
          <a:p>
            <a:endParaRPr lang="en-US" dirty="0"/>
          </a:p>
        </p:txBody>
      </p:sp>
      <p:sp>
        <p:nvSpPr>
          <p:cNvPr id="8" name="Slide Number Placeholder 7">
            <a:extLst>
              <a:ext uri="{FF2B5EF4-FFF2-40B4-BE49-F238E27FC236}">
                <a16:creationId xmlns:a16="http://schemas.microsoft.com/office/drawing/2014/main" id="{8740006B-D00E-4B16-A77C-412A01A6376F}"/>
              </a:ext>
            </a:extLst>
          </p:cNvPr>
          <p:cNvSpPr>
            <a:spLocks noGrp="1"/>
          </p:cNvSpPr>
          <p:nvPr>
            <p:ph type="sldNum" sz="quarter" idx="22"/>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764308150"/>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Left Lower Titl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6B094F-F8F9-FF48-8B6E-144CFF3AF50F}"/>
              </a:ext>
            </a:extLst>
          </p:cNvPr>
          <p:cNvSpPr>
            <a:spLocks noGrp="1"/>
          </p:cNvSpPr>
          <p:nvPr>
            <p:ph type="pic" sz="quarter" idx="21"/>
          </p:nvPr>
        </p:nvSpPr>
        <p:spPr>
          <a:xfrm>
            <a:off x="304800" y="304800"/>
            <a:ext cx="3770313" cy="6238875"/>
          </a:xfrm>
          <a:prstGeom prst="rect">
            <a:avLst/>
          </a:prstGeom>
        </p:spPr>
        <p:txBody>
          <a:bodyPr/>
          <a:lstStyle/>
          <a:p>
            <a:r>
              <a:rPr lang="en-US"/>
              <a:t>Click icon to add picture</a:t>
            </a:r>
            <a:endParaRPr lang="en-US" dirty="0"/>
          </a:p>
        </p:txBody>
      </p:sp>
      <p:sp>
        <p:nvSpPr>
          <p:cNvPr id="4" name="Title 3">
            <a:extLst>
              <a:ext uri="{FF2B5EF4-FFF2-40B4-BE49-F238E27FC236}">
                <a16:creationId xmlns:a16="http://schemas.microsoft.com/office/drawing/2014/main" id="{90C4AFB6-0869-1340-A1A2-327E47B22601}"/>
              </a:ext>
            </a:extLst>
          </p:cNvPr>
          <p:cNvSpPr>
            <a:spLocks noGrp="1"/>
          </p:cNvSpPr>
          <p:nvPr>
            <p:ph type="title" hasCustomPrompt="1"/>
          </p:nvPr>
        </p:nvSpPr>
        <p:spPr>
          <a:xfrm>
            <a:off x="4572000" y="1181457"/>
            <a:ext cx="6768752" cy="806164"/>
          </a:xfrm>
        </p:spPr>
        <p:txBody>
          <a:bodyPr/>
          <a:lstStyle>
            <a:lvl1pPr>
              <a:defRPr/>
            </a:lvl1pPr>
          </a:lstStyle>
          <a:p>
            <a:r>
              <a:rPr lang="en-US" dirty="0"/>
              <a:t>LOWER TITLE WITH LESS COPY</a:t>
            </a:r>
          </a:p>
        </p:txBody>
      </p:sp>
      <p:sp>
        <p:nvSpPr>
          <p:cNvPr id="8" name="Content Placeholder 4">
            <a:extLst>
              <a:ext uri="{FF2B5EF4-FFF2-40B4-BE49-F238E27FC236}">
                <a16:creationId xmlns:a16="http://schemas.microsoft.com/office/drawing/2014/main" id="{6FA4A85B-CAC2-4D43-BD57-63DFD3E02C30}"/>
              </a:ext>
            </a:extLst>
          </p:cNvPr>
          <p:cNvSpPr>
            <a:spLocks noGrp="1"/>
          </p:cNvSpPr>
          <p:nvPr>
            <p:ph sz="quarter" idx="16" hasCustomPrompt="1"/>
          </p:nvPr>
        </p:nvSpPr>
        <p:spPr>
          <a:xfrm>
            <a:off x="4572000" y="2133599"/>
            <a:ext cx="6819900" cy="2873477"/>
          </a:xfrm>
        </p:spPr>
        <p:txBody>
          <a:bodyPr>
            <a:normAutofit/>
          </a:bodyPr>
          <a:lstStyle>
            <a:lvl1pPr>
              <a:lnSpc>
                <a:spcPct val="100000"/>
              </a:lnSpc>
              <a:spcBef>
                <a:spcPts val="1200"/>
              </a:spcBef>
              <a:defRPr sz="2000" b="0" i="0">
                <a:latin typeface="Montserrat Light" pitchFamily="2" charset="77"/>
              </a:defRPr>
            </a:lvl1pPr>
            <a:lvl2pPr>
              <a:defRPr sz="1800" b="0" i="0">
                <a:latin typeface="Montserrat Light" pitchFamily="2" charset="77"/>
              </a:defRPr>
            </a:lvl2pPr>
            <a:lvl3pPr>
              <a:defRPr sz="1800" b="0" i="0">
                <a:latin typeface="Montserrat Light" pitchFamily="2" charset="77"/>
              </a:defRPr>
            </a:lvl3pPr>
            <a:lvl4pPr>
              <a:defRPr sz="1800" b="0" i="0">
                <a:latin typeface="Montserrat Light" pitchFamily="2" charset="77"/>
              </a:defRPr>
            </a:lvl4pPr>
            <a:lvl5pPr>
              <a:defRPr sz="1800" b="0" i="0">
                <a:latin typeface="Montserrat Light" pitchFamily="2" charset="77"/>
              </a:defRPr>
            </a:lvl5pPr>
          </a:lstStyle>
          <a:p>
            <a:pPr lvl="0"/>
            <a:r>
              <a:rPr lang="en-US" dirty="0"/>
              <a:t>Enter text here</a:t>
            </a:r>
          </a:p>
          <a:p>
            <a:pPr lvl="0"/>
            <a:endParaRPr lang="en-US" dirty="0"/>
          </a:p>
        </p:txBody>
      </p:sp>
      <p:sp>
        <p:nvSpPr>
          <p:cNvPr id="7" name="Footer Placeholder 6">
            <a:extLst>
              <a:ext uri="{FF2B5EF4-FFF2-40B4-BE49-F238E27FC236}">
                <a16:creationId xmlns:a16="http://schemas.microsoft.com/office/drawing/2014/main" id="{C6CCAB42-F95B-4464-AC45-79E4538EBF73}"/>
              </a:ext>
            </a:extLst>
          </p:cNvPr>
          <p:cNvSpPr>
            <a:spLocks noGrp="1"/>
          </p:cNvSpPr>
          <p:nvPr>
            <p:ph type="ftr" sz="quarter" idx="22"/>
          </p:nvPr>
        </p:nvSpPr>
        <p:spPr>
          <a:xfrm>
            <a:off x="4104523" y="6922965"/>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B8C7CAF2-E980-40EB-88DB-AAC7AFAEB6CB}"/>
              </a:ext>
            </a:extLst>
          </p:cNvPr>
          <p:cNvSpPr>
            <a:spLocks noGrp="1"/>
          </p:cNvSpPr>
          <p:nvPr>
            <p:ph type="sldNum" sz="quarter" idx="23"/>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3990895443"/>
      </p:ext>
    </p:extLst>
  </p:cSld>
  <p:clrMapOvr>
    <a:masterClrMapping/>
  </p:clrMapOvr>
  <p:extLst>
    <p:ext uri="{DCECCB84-F9BA-43D5-87BE-67443E8EF086}">
      <p15:sldGuideLst xmlns:p15="http://schemas.microsoft.com/office/powerpoint/2012/main">
        <p15:guide id="1"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mages and Bullets">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3" name="Title 2">
            <a:extLst>
              <a:ext uri="{FF2B5EF4-FFF2-40B4-BE49-F238E27FC236}">
                <a16:creationId xmlns:a16="http://schemas.microsoft.com/office/drawing/2014/main" id="{45BBCCF2-EC37-694C-A26C-974EBD8194FC}"/>
              </a:ext>
            </a:extLst>
          </p:cNvPr>
          <p:cNvSpPr>
            <a:spLocks noGrp="1"/>
          </p:cNvSpPr>
          <p:nvPr>
            <p:ph type="title" hasCustomPrompt="1"/>
          </p:nvPr>
        </p:nvSpPr>
        <p:spPr>
          <a:xfrm>
            <a:off x="800100" y="678857"/>
            <a:ext cx="10553700" cy="806164"/>
          </a:xfrm>
        </p:spPr>
        <p:txBody>
          <a:bodyPr/>
          <a:lstStyle>
            <a:lvl1pPr>
              <a:defRPr/>
            </a:lvl1pPr>
          </a:lstStyle>
          <a:p>
            <a:r>
              <a:rPr lang="en-US" dirty="0"/>
              <a:t>TWO COLUMN WITH IMAGES</a:t>
            </a:r>
          </a:p>
        </p:txBody>
      </p:sp>
      <p:sp>
        <p:nvSpPr>
          <p:cNvPr id="6" name="Footer Placeholder 5">
            <a:extLst>
              <a:ext uri="{FF2B5EF4-FFF2-40B4-BE49-F238E27FC236}">
                <a16:creationId xmlns:a16="http://schemas.microsoft.com/office/drawing/2014/main" id="{6425C5F9-B9B9-4AAA-A858-92F9F189E104}"/>
              </a:ext>
            </a:extLst>
          </p:cNvPr>
          <p:cNvSpPr>
            <a:spLocks noGrp="1"/>
          </p:cNvSpPr>
          <p:nvPr>
            <p:ph type="ftr" sz="quarter" idx="20"/>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9C1AFA6-65F2-4198-91ED-1E8ACDDE8BB8}"/>
              </a:ext>
            </a:extLst>
          </p:cNvPr>
          <p:cNvSpPr>
            <a:spLocks noGrp="1"/>
          </p:cNvSpPr>
          <p:nvPr>
            <p:ph type="sldNum" sz="quarter" idx="21"/>
          </p:nvPr>
        </p:nvSpPr>
        <p:spPr/>
        <p:txBody>
          <a:bodyPr/>
          <a:lstStyle/>
          <a:p>
            <a:fld id="{6FBDDA51-4CB2-4BC1-8339-72EC117A3582}" type="slidenum">
              <a:rPr lang="en-US" smtClean="0"/>
              <a:pPr/>
              <a:t>‹#›</a:t>
            </a:fld>
            <a:endParaRPr lang="en-US" dirty="0"/>
          </a:p>
        </p:txBody>
      </p:sp>
      <p:sp>
        <p:nvSpPr>
          <p:cNvPr id="4" name="Text Placeholder 3">
            <a:extLst>
              <a:ext uri="{FF2B5EF4-FFF2-40B4-BE49-F238E27FC236}">
                <a16:creationId xmlns:a16="http://schemas.microsoft.com/office/drawing/2014/main" id="{E5663800-0ED1-4E25-AE0A-B094B113EA98}"/>
              </a:ext>
            </a:extLst>
          </p:cNvPr>
          <p:cNvSpPr>
            <a:spLocks noGrp="1"/>
          </p:cNvSpPr>
          <p:nvPr>
            <p:ph type="body" sz="quarter" idx="22"/>
          </p:nvPr>
        </p:nvSpPr>
        <p:spPr>
          <a:xfrm>
            <a:off x="3303588" y="1654175"/>
            <a:ext cx="8050212" cy="1978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3">
            <a:extLst>
              <a:ext uri="{FF2B5EF4-FFF2-40B4-BE49-F238E27FC236}">
                <a16:creationId xmlns:a16="http://schemas.microsoft.com/office/drawing/2014/main" id="{18D2911F-34FE-40FB-A1E4-E3441C0CE14B}"/>
              </a:ext>
            </a:extLst>
          </p:cNvPr>
          <p:cNvSpPr>
            <a:spLocks noGrp="1"/>
          </p:cNvSpPr>
          <p:nvPr>
            <p:ph type="body" sz="quarter" idx="23"/>
          </p:nvPr>
        </p:nvSpPr>
        <p:spPr>
          <a:xfrm>
            <a:off x="3303588" y="3801355"/>
            <a:ext cx="8050212" cy="1978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A585844F-0E84-460D-8F84-D5B487B42651}"/>
              </a:ext>
            </a:extLst>
          </p:cNvPr>
          <p:cNvSpPr>
            <a:spLocks noGrp="1"/>
          </p:cNvSpPr>
          <p:nvPr>
            <p:ph type="pic" sz="quarter" idx="24"/>
          </p:nvPr>
        </p:nvSpPr>
        <p:spPr>
          <a:xfrm>
            <a:off x="799792" y="1650736"/>
            <a:ext cx="2333625" cy="1978025"/>
          </a:xfrm>
        </p:spPr>
        <p:txBody>
          <a:bodyPr/>
          <a:lstStyle>
            <a:lvl1pPr>
              <a:defRPr/>
            </a:lvl1pPr>
          </a:lstStyle>
          <a:p>
            <a:r>
              <a:rPr lang="en-US"/>
              <a:t>Click icon to add picture</a:t>
            </a:r>
            <a:endParaRPr lang="en-US" dirty="0"/>
          </a:p>
        </p:txBody>
      </p:sp>
      <p:sp>
        <p:nvSpPr>
          <p:cNvPr id="14" name="Picture Placeholder 4">
            <a:extLst>
              <a:ext uri="{FF2B5EF4-FFF2-40B4-BE49-F238E27FC236}">
                <a16:creationId xmlns:a16="http://schemas.microsoft.com/office/drawing/2014/main" id="{99A7E034-14CD-4B83-B7D0-9DA87CF6C735}"/>
              </a:ext>
            </a:extLst>
          </p:cNvPr>
          <p:cNvSpPr>
            <a:spLocks noGrp="1"/>
          </p:cNvSpPr>
          <p:nvPr>
            <p:ph type="pic" sz="quarter" idx="25"/>
          </p:nvPr>
        </p:nvSpPr>
        <p:spPr>
          <a:xfrm>
            <a:off x="799791" y="3804881"/>
            <a:ext cx="2333625" cy="1978025"/>
          </a:xfrm>
        </p:spPr>
        <p:txBody>
          <a:bodyPr/>
          <a:lstStyle>
            <a:lvl1pPr>
              <a:defRPr/>
            </a:lvl1pPr>
          </a:lstStyle>
          <a:p>
            <a:r>
              <a:rPr lang="en-US"/>
              <a:t>Click icon to add picture</a:t>
            </a:r>
            <a:endParaRPr lang="en-US" dirty="0"/>
          </a:p>
        </p:txBody>
      </p:sp>
    </p:spTree>
    <p:extLst>
      <p:ext uri="{BB962C8B-B14F-4D97-AF65-F5344CB8AC3E}">
        <p14:creationId xmlns:p14="http://schemas.microsoft.com/office/powerpoint/2010/main" val="2429009658"/>
      </p:ext>
    </p:extLst>
  </p:cSld>
  <p:clrMapOvr>
    <a:masterClrMapping/>
  </p:clrMapOvr>
  <p:extLst>
    <p:ext uri="{DCECCB84-F9BA-43D5-87BE-67443E8EF086}">
      <p15:sldGuideLst xmlns:p15="http://schemas.microsoft.com/office/powerpoint/2012/main">
        <p15:guide id="1" pos="2568">
          <p15:clr>
            <a:srgbClr val="FBAE40"/>
          </p15:clr>
        </p15:guide>
        <p15:guide id="2" pos="2808">
          <p15:clr>
            <a:srgbClr val="FBAE40"/>
          </p15:clr>
        </p15:guide>
        <p15:guide id="3" pos="4872">
          <p15:clr>
            <a:srgbClr val="FBAE40"/>
          </p15:clr>
        </p15:guide>
        <p15:guide id="4" pos="511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Image Top">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5" name="Picture Placeholder 4">
            <a:extLst>
              <a:ext uri="{FF2B5EF4-FFF2-40B4-BE49-F238E27FC236}">
                <a16:creationId xmlns:a16="http://schemas.microsoft.com/office/drawing/2014/main" id="{23F7AA07-834D-A240-9970-6A67F55A21CD}"/>
              </a:ext>
            </a:extLst>
          </p:cNvPr>
          <p:cNvSpPr>
            <a:spLocks noGrp="1"/>
          </p:cNvSpPr>
          <p:nvPr>
            <p:ph type="pic" sz="quarter" idx="19"/>
          </p:nvPr>
        </p:nvSpPr>
        <p:spPr>
          <a:xfrm>
            <a:off x="825909" y="1607396"/>
            <a:ext cx="10309124" cy="2165694"/>
          </a:xfrm>
          <a:prstGeom prst="rect">
            <a:avLst/>
          </a:prstGeom>
        </p:spPr>
        <p:txBody>
          <a:bodyPr/>
          <a:lstStyle/>
          <a:p>
            <a:r>
              <a:rPr lang="en-US"/>
              <a:t>Click icon to add picture</a:t>
            </a:r>
            <a:endParaRPr lang="en-US" dirty="0"/>
          </a:p>
        </p:txBody>
      </p:sp>
      <p:sp>
        <p:nvSpPr>
          <p:cNvPr id="4" name="Title 3">
            <a:extLst>
              <a:ext uri="{FF2B5EF4-FFF2-40B4-BE49-F238E27FC236}">
                <a16:creationId xmlns:a16="http://schemas.microsoft.com/office/drawing/2014/main" id="{F37265DF-1A97-1B4B-B3A9-459C8AE5C72E}"/>
              </a:ext>
            </a:extLst>
          </p:cNvPr>
          <p:cNvSpPr>
            <a:spLocks noGrp="1"/>
          </p:cNvSpPr>
          <p:nvPr>
            <p:ph type="title" hasCustomPrompt="1"/>
          </p:nvPr>
        </p:nvSpPr>
        <p:spPr>
          <a:xfrm>
            <a:off x="811161" y="685741"/>
            <a:ext cx="10323872" cy="806164"/>
          </a:xfrm>
        </p:spPr>
        <p:txBody>
          <a:bodyPr/>
          <a:lstStyle>
            <a:lvl1pPr>
              <a:defRPr/>
            </a:lvl1pPr>
          </a:lstStyle>
          <a:p>
            <a:r>
              <a:rPr lang="en-US" dirty="0"/>
              <a:t>SUMMARY SLIDE WITH LANDSCAPE PHOTO</a:t>
            </a:r>
          </a:p>
        </p:txBody>
      </p:sp>
      <p:sp>
        <p:nvSpPr>
          <p:cNvPr id="10" name="Text Placeholder 5">
            <a:extLst>
              <a:ext uri="{FF2B5EF4-FFF2-40B4-BE49-F238E27FC236}">
                <a16:creationId xmlns:a16="http://schemas.microsoft.com/office/drawing/2014/main" id="{E34F029F-94EB-7146-86F1-FC2E7902962B}"/>
              </a:ext>
            </a:extLst>
          </p:cNvPr>
          <p:cNvSpPr>
            <a:spLocks noGrp="1"/>
          </p:cNvSpPr>
          <p:nvPr>
            <p:ph type="body" sz="quarter" idx="20" hasCustomPrompt="1"/>
          </p:nvPr>
        </p:nvSpPr>
        <p:spPr>
          <a:xfrm>
            <a:off x="825909" y="3893576"/>
            <a:ext cx="10262298" cy="2009671"/>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25000"/>
              <a:buFontTx/>
              <a:buBlip>
                <a:blip r:embed="rId2"/>
              </a:buBlip>
              <a:tabLst/>
              <a:defRPr sz="1800" b="0" i="0">
                <a:latin typeface="Montserrat Light" pitchFamily="2" charset="77"/>
              </a:defRPr>
            </a:lvl1pPr>
            <a:lvl3pPr marL="1143000" indent="-228600">
              <a:buFontTx/>
              <a:buBlip>
                <a:blip r:embed="rId2"/>
              </a:buBlip>
              <a:defRPr sz="1600"/>
            </a:lvl3pPr>
          </a:lstStyle>
          <a:p>
            <a:pPr lvl="0"/>
            <a:r>
              <a:rPr lang="en-US" dirty="0"/>
              <a:t>A bullet point</a:t>
            </a:r>
          </a:p>
          <a:p>
            <a:pPr lvl="0"/>
            <a:r>
              <a:rPr lang="en-US" dirty="0"/>
              <a:t>A bullet point</a:t>
            </a:r>
          </a:p>
          <a:p>
            <a:pPr lvl="2"/>
            <a:r>
              <a:rPr lang="en-US" dirty="0"/>
              <a:t>Smaller bullet point</a:t>
            </a:r>
          </a:p>
          <a:p>
            <a:pPr lvl="2"/>
            <a:r>
              <a:rPr lang="en-US" dirty="0"/>
              <a:t>Smaller bullet point</a:t>
            </a:r>
          </a:p>
        </p:txBody>
      </p:sp>
      <p:sp>
        <p:nvSpPr>
          <p:cNvPr id="7" name="Footer Placeholder 6">
            <a:extLst>
              <a:ext uri="{FF2B5EF4-FFF2-40B4-BE49-F238E27FC236}">
                <a16:creationId xmlns:a16="http://schemas.microsoft.com/office/drawing/2014/main" id="{3F31F94B-16CF-463D-95F3-62D3E9500DFD}"/>
              </a:ext>
            </a:extLst>
          </p:cNvPr>
          <p:cNvSpPr>
            <a:spLocks noGrp="1"/>
          </p:cNvSpPr>
          <p:nvPr>
            <p:ph type="ftr" sz="quarter" idx="21"/>
          </p:nvPr>
        </p:nvSpPr>
        <p:spPr>
          <a:xfrm>
            <a:off x="4104523" y="6922965"/>
            <a:ext cx="4114800" cy="365125"/>
          </a:xfrm>
          <a:prstGeom prst="rect">
            <a:avLst/>
          </a:prstGeom>
        </p:spPr>
        <p:txBody>
          <a:bodyPr/>
          <a:lstStyle/>
          <a:p>
            <a:endParaRPr lang="en-US" dirty="0"/>
          </a:p>
        </p:txBody>
      </p:sp>
      <p:sp>
        <p:nvSpPr>
          <p:cNvPr id="8" name="Slide Number Placeholder 7">
            <a:extLst>
              <a:ext uri="{FF2B5EF4-FFF2-40B4-BE49-F238E27FC236}">
                <a16:creationId xmlns:a16="http://schemas.microsoft.com/office/drawing/2014/main" id="{8740006B-D00E-4B16-A77C-412A01A6376F}"/>
              </a:ext>
            </a:extLst>
          </p:cNvPr>
          <p:cNvSpPr>
            <a:spLocks noGrp="1"/>
          </p:cNvSpPr>
          <p:nvPr>
            <p:ph type="sldNum" sz="quarter" idx="22"/>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178271675"/>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hoto with Quote">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5" name="Picture Placeholder 4">
            <a:extLst>
              <a:ext uri="{FF2B5EF4-FFF2-40B4-BE49-F238E27FC236}">
                <a16:creationId xmlns:a16="http://schemas.microsoft.com/office/drawing/2014/main" id="{23F7AA07-834D-A240-9970-6A67F55A21CD}"/>
              </a:ext>
            </a:extLst>
          </p:cNvPr>
          <p:cNvSpPr>
            <a:spLocks noGrp="1"/>
          </p:cNvSpPr>
          <p:nvPr>
            <p:ph type="pic" sz="quarter" idx="19"/>
          </p:nvPr>
        </p:nvSpPr>
        <p:spPr>
          <a:xfrm>
            <a:off x="330609" y="314998"/>
            <a:ext cx="8020912" cy="5495251"/>
          </a:xfrm>
          <a:prstGeom prst="rect">
            <a:avLst/>
          </a:prstGeom>
        </p:spPr>
        <p:txBody>
          <a:bodyPr/>
          <a:lstStyle/>
          <a:p>
            <a:r>
              <a:rPr lang="en-US"/>
              <a:t>Click icon to add picture</a:t>
            </a:r>
            <a:endParaRPr lang="en-US" dirty="0"/>
          </a:p>
        </p:txBody>
      </p:sp>
      <p:sp>
        <p:nvSpPr>
          <p:cNvPr id="7" name="Footer Placeholder 6">
            <a:extLst>
              <a:ext uri="{FF2B5EF4-FFF2-40B4-BE49-F238E27FC236}">
                <a16:creationId xmlns:a16="http://schemas.microsoft.com/office/drawing/2014/main" id="{3F31F94B-16CF-463D-95F3-62D3E9500DFD}"/>
              </a:ext>
            </a:extLst>
          </p:cNvPr>
          <p:cNvSpPr>
            <a:spLocks noGrp="1"/>
          </p:cNvSpPr>
          <p:nvPr>
            <p:ph type="ftr" sz="quarter" idx="21"/>
          </p:nvPr>
        </p:nvSpPr>
        <p:spPr>
          <a:xfrm>
            <a:off x="4104523" y="6922965"/>
            <a:ext cx="4114800" cy="365125"/>
          </a:xfrm>
          <a:prstGeom prst="rect">
            <a:avLst/>
          </a:prstGeom>
        </p:spPr>
        <p:txBody>
          <a:bodyPr/>
          <a:lstStyle/>
          <a:p>
            <a:endParaRPr lang="en-US" dirty="0"/>
          </a:p>
        </p:txBody>
      </p:sp>
      <p:sp>
        <p:nvSpPr>
          <p:cNvPr id="8" name="Slide Number Placeholder 7">
            <a:extLst>
              <a:ext uri="{FF2B5EF4-FFF2-40B4-BE49-F238E27FC236}">
                <a16:creationId xmlns:a16="http://schemas.microsoft.com/office/drawing/2014/main" id="{8740006B-D00E-4B16-A77C-412A01A6376F}"/>
              </a:ext>
            </a:extLst>
          </p:cNvPr>
          <p:cNvSpPr>
            <a:spLocks noGrp="1"/>
          </p:cNvSpPr>
          <p:nvPr>
            <p:ph type="sldNum" sz="quarter" idx="22"/>
          </p:nvPr>
        </p:nvSpPr>
        <p:spPr/>
        <p:txBody>
          <a:bodyPr/>
          <a:lstStyle/>
          <a:p>
            <a:fld id="{6FBDDA51-4CB2-4BC1-8339-72EC117A3582}" type="slidenum">
              <a:rPr lang="en-US" smtClean="0"/>
              <a:pPr/>
              <a:t>‹#›</a:t>
            </a:fld>
            <a:endParaRPr lang="en-US" dirty="0"/>
          </a:p>
        </p:txBody>
      </p:sp>
      <p:sp>
        <p:nvSpPr>
          <p:cNvPr id="13" name="Rectangle 12">
            <a:extLst>
              <a:ext uri="{FF2B5EF4-FFF2-40B4-BE49-F238E27FC236}">
                <a16:creationId xmlns:a16="http://schemas.microsoft.com/office/drawing/2014/main" id="{82D078D5-342E-43DF-8A84-461B62C2ECD8}"/>
              </a:ext>
            </a:extLst>
          </p:cNvPr>
          <p:cNvSpPr/>
          <p:nvPr userDrawn="1"/>
        </p:nvSpPr>
        <p:spPr>
          <a:xfrm>
            <a:off x="8601755" y="314998"/>
            <a:ext cx="2699061" cy="5495251"/>
          </a:xfrm>
          <a:prstGeom prst="rect">
            <a:avLst/>
          </a:prstGeom>
          <a:solidFill>
            <a:srgbClr val="379B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5">
            <a:extLst>
              <a:ext uri="{FF2B5EF4-FFF2-40B4-BE49-F238E27FC236}">
                <a16:creationId xmlns:a16="http://schemas.microsoft.com/office/drawing/2014/main" id="{458C4A5B-9F60-4960-A795-BEFFAF4BC3F5}"/>
              </a:ext>
            </a:extLst>
          </p:cNvPr>
          <p:cNvSpPr>
            <a:spLocks noGrp="1"/>
          </p:cNvSpPr>
          <p:nvPr>
            <p:ph type="body" sz="quarter" idx="13" hasCustomPrompt="1"/>
          </p:nvPr>
        </p:nvSpPr>
        <p:spPr>
          <a:xfrm>
            <a:off x="8867571" y="1235776"/>
            <a:ext cx="2167427" cy="3909248"/>
          </a:xfrm>
          <a:prstGeom prst="rect">
            <a:avLst/>
          </a:prstGeom>
        </p:spPr>
        <p:txBody>
          <a:bodyPr wrap="square">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a:solidFill>
                  <a:schemeClr val="bg1"/>
                </a:solidFill>
              </a:defRPr>
            </a:lvl1pPr>
          </a:lstStyle>
          <a:p>
            <a:pPr lvl="0"/>
            <a:r>
              <a:rPr lang="en-US" dirty="0"/>
              <a:t>Insert quote text here or other text that complements the graphic. Insert quote text here or other text that complements the graphic. </a:t>
            </a:r>
            <a:endParaRPr lang="en-US" baseline="30000" dirty="0"/>
          </a:p>
          <a:p>
            <a:pPr lvl="0"/>
            <a:r>
              <a:rPr lang="en-US" dirty="0"/>
              <a:t>Insert quote text here or other text that complements the graphic. Insert quote text here or other text that complements the graphic.</a:t>
            </a:r>
          </a:p>
        </p:txBody>
      </p:sp>
    </p:spTree>
    <p:extLst>
      <p:ext uri="{BB962C8B-B14F-4D97-AF65-F5344CB8AC3E}">
        <p14:creationId xmlns:p14="http://schemas.microsoft.com/office/powerpoint/2010/main" val="3364096894"/>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ulti Content Sections">
    <p:spTree>
      <p:nvGrpSpPr>
        <p:cNvPr id="1" name=""/>
        <p:cNvGrpSpPr/>
        <p:nvPr/>
      </p:nvGrpSpPr>
      <p:grpSpPr>
        <a:xfrm>
          <a:off x="0" y="0"/>
          <a:ext cx="0" cy="0"/>
          <a:chOff x="0" y="0"/>
          <a:chExt cx="0" cy="0"/>
        </a:xfrm>
      </p:grpSpPr>
      <p:sp>
        <p:nvSpPr>
          <p:cNvPr id="13" name="Text Placeholder 5">
            <a:extLst>
              <a:ext uri="{FF2B5EF4-FFF2-40B4-BE49-F238E27FC236}">
                <a16:creationId xmlns:a16="http://schemas.microsoft.com/office/drawing/2014/main" id="{B9ABCE90-54CB-F34D-B968-A3A97E3724C2}"/>
              </a:ext>
            </a:extLst>
          </p:cNvPr>
          <p:cNvSpPr>
            <a:spLocks noGrp="1"/>
          </p:cNvSpPr>
          <p:nvPr>
            <p:ph type="body" sz="quarter" idx="17" hasCustomPrompt="1"/>
          </p:nvPr>
        </p:nvSpPr>
        <p:spPr>
          <a:xfrm>
            <a:off x="4189146" y="4672642"/>
            <a:ext cx="7206341" cy="1156658"/>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Tx/>
              <a:buSzTx/>
              <a:buFontTx/>
              <a:buBlip>
                <a:blip r:embed="rId2"/>
              </a:buBlip>
              <a:tabLst/>
              <a:defRPr sz="1100" b="0" i="0">
                <a:latin typeface="Montserrat Light" pitchFamily="2" charset="77"/>
              </a:defRPr>
            </a:lvl1pPr>
          </a:lstStyle>
          <a:p>
            <a:pPr lvl="0"/>
            <a:r>
              <a:rPr lang="en-US" dirty="0"/>
              <a:t>Bullet point</a:t>
            </a:r>
          </a:p>
          <a:p>
            <a:pPr lvl="0"/>
            <a:r>
              <a:rPr lang="en-US" dirty="0"/>
              <a:t>Bullet point</a:t>
            </a:r>
          </a:p>
          <a:p>
            <a:pPr lvl="0"/>
            <a:r>
              <a:rPr lang="en-US" dirty="0"/>
              <a:t>Bullet point</a:t>
            </a:r>
          </a:p>
          <a:p>
            <a:pPr lvl="0"/>
            <a:endParaRPr lang="en-US" dirty="0"/>
          </a:p>
        </p:txBody>
      </p:sp>
      <p:sp>
        <p:nvSpPr>
          <p:cNvPr id="18" name="Text Placeholder 7">
            <a:extLst>
              <a:ext uri="{FF2B5EF4-FFF2-40B4-BE49-F238E27FC236}">
                <a16:creationId xmlns:a16="http://schemas.microsoft.com/office/drawing/2014/main" id="{7DBE8B77-459E-F148-BA8F-EDBC4CA7F9E0}"/>
              </a:ext>
            </a:extLst>
          </p:cNvPr>
          <p:cNvSpPr>
            <a:spLocks noGrp="1"/>
          </p:cNvSpPr>
          <p:nvPr>
            <p:ph type="body" sz="quarter" idx="16" hasCustomPrompt="1"/>
          </p:nvPr>
        </p:nvSpPr>
        <p:spPr>
          <a:xfrm>
            <a:off x="4191000" y="1990081"/>
            <a:ext cx="7630864" cy="391540"/>
          </a:xfrm>
          <a:prstGeom prst="rect">
            <a:avLst/>
          </a:prstGeom>
        </p:spPr>
        <p:txBody>
          <a:bodyPr>
            <a:noAutofit/>
          </a:bodyPr>
          <a:lstStyle>
            <a:lvl1pPr marL="0" indent="0">
              <a:buFontTx/>
              <a:buNone/>
              <a:defRPr sz="1100" b="0" i="0">
                <a:latin typeface="Montserrat" pitchFamily="2" charset="77"/>
              </a:defRPr>
            </a:lvl1pPr>
            <a:lvl2pPr marL="457200" indent="0">
              <a:buFont typeface="Arial" panose="020B0604020202020204" pitchFamily="34" charset="0"/>
              <a:buNone/>
              <a:defRPr/>
            </a:lvl2pPr>
          </a:lstStyle>
          <a:p>
            <a:pPr lvl="0"/>
            <a:r>
              <a:rPr lang="en-US" dirty="0"/>
              <a:t>Enter text here </a:t>
            </a:r>
          </a:p>
          <a:p>
            <a:pPr>
              <a:lnSpc>
                <a:spcPct val="100000"/>
              </a:lnSpc>
            </a:pPr>
            <a:endParaRPr lang="en-US" sz="1600" dirty="0">
              <a:latin typeface="Montserrat Light" pitchFamily="2" charset="77"/>
            </a:endParaRPr>
          </a:p>
        </p:txBody>
      </p:sp>
      <p:sp>
        <p:nvSpPr>
          <p:cNvPr id="21" name="Text Placeholder 7">
            <a:extLst>
              <a:ext uri="{FF2B5EF4-FFF2-40B4-BE49-F238E27FC236}">
                <a16:creationId xmlns:a16="http://schemas.microsoft.com/office/drawing/2014/main" id="{9AAE023B-8D8D-2547-AFDD-34E7022B65AD}"/>
              </a:ext>
            </a:extLst>
          </p:cNvPr>
          <p:cNvSpPr>
            <a:spLocks noGrp="1"/>
          </p:cNvSpPr>
          <p:nvPr>
            <p:ph type="body" sz="quarter" idx="18" hasCustomPrompt="1"/>
          </p:nvPr>
        </p:nvSpPr>
        <p:spPr>
          <a:xfrm>
            <a:off x="4191023" y="4217293"/>
            <a:ext cx="7200878" cy="419750"/>
          </a:xfrm>
          <a:prstGeom prst="rect">
            <a:avLst/>
          </a:prstGeom>
        </p:spPr>
        <p:txBody>
          <a:bodyPr>
            <a:noAutofit/>
          </a:bodyPr>
          <a:lstStyle>
            <a:lvl1pPr marL="0" indent="0">
              <a:buFontTx/>
              <a:buNone/>
              <a:defRPr sz="1100" b="0" i="0">
                <a:latin typeface="Montserrat" pitchFamily="2" charset="77"/>
              </a:defRPr>
            </a:lvl1pPr>
            <a:lvl2pPr marL="457200" indent="0">
              <a:buFont typeface="Arial" panose="020B0604020202020204" pitchFamily="34" charset="0"/>
              <a:buNone/>
              <a:defRPr/>
            </a:lvl2pPr>
          </a:lstStyle>
          <a:p>
            <a:pPr lvl="0"/>
            <a:r>
              <a:rPr lang="en-US" dirty="0"/>
              <a:t>Enter text here</a:t>
            </a:r>
          </a:p>
          <a:p>
            <a:pPr>
              <a:lnSpc>
                <a:spcPct val="100000"/>
              </a:lnSpc>
            </a:pPr>
            <a:endParaRPr lang="en-US" sz="1600" dirty="0">
              <a:latin typeface="Montserrat Light" pitchFamily="2" charset="77"/>
            </a:endParaRPr>
          </a:p>
        </p:txBody>
      </p:sp>
      <p:sp>
        <p:nvSpPr>
          <p:cNvPr id="3" name="Title 2">
            <a:extLst>
              <a:ext uri="{FF2B5EF4-FFF2-40B4-BE49-F238E27FC236}">
                <a16:creationId xmlns:a16="http://schemas.microsoft.com/office/drawing/2014/main" id="{0D7BE81B-C514-B844-84DA-FD7938C78736}"/>
              </a:ext>
            </a:extLst>
          </p:cNvPr>
          <p:cNvSpPr>
            <a:spLocks noGrp="1"/>
          </p:cNvSpPr>
          <p:nvPr>
            <p:ph type="title" hasCustomPrompt="1"/>
          </p:nvPr>
        </p:nvSpPr>
        <p:spPr>
          <a:xfrm>
            <a:off x="800100" y="483830"/>
            <a:ext cx="10591801" cy="1009336"/>
          </a:xfrm>
        </p:spPr>
        <p:txBody>
          <a:bodyPr/>
          <a:lstStyle>
            <a:lvl1pPr>
              <a:defRPr/>
            </a:lvl1pPr>
          </a:lstStyle>
          <a:p>
            <a:r>
              <a:rPr lang="en-US" dirty="0"/>
              <a:t>INTRODUCTION: ALL CONTENT ONE SLIDE</a:t>
            </a:r>
          </a:p>
        </p:txBody>
      </p:sp>
      <p:sp>
        <p:nvSpPr>
          <p:cNvPr id="17" name="Text Placeholder 16">
            <a:extLst>
              <a:ext uri="{FF2B5EF4-FFF2-40B4-BE49-F238E27FC236}">
                <a16:creationId xmlns:a16="http://schemas.microsoft.com/office/drawing/2014/main" id="{FCC057E5-AD11-1F40-883C-77C71A104FB1}"/>
              </a:ext>
            </a:extLst>
          </p:cNvPr>
          <p:cNvSpPr>
            <a:spLocks noGrp="1"/>
          </p:cNvSpPr>
          <p:nvPr>
            <p:ph type="body" sz="quarter" idx="20" hasCustomPrompt="1"/>
          </p:nvPr>
        </p:nvSpPr>
        <p:spPr>
          <a:xfrm>
            <a:off x="796514" y="1611557"/>
            <a:ext cx="2967745" cy="4271533"/>
          </a:xfrm>
          <a:prstGeom prst="rect">
            <a:avLst/>
          </a:prstGeom>
        </p:spPr>
        <p:txBody>
          <a:bodyPr>
            <a:normAutofit/>
          </a:bodyPr>
          <a:lstStyle>
            <a:lvl1pPr>
              <a:defRPr sz="1600" b="0" i="0">
                <a:latin typeface="Montserrat Light" pitchFamily="2" charset="77"/>
              </a:defRPr>
            </a:lvl1pPr>
            <a:lvl2pPr>
              <a:defRPr sz="1500"/>
            </a:lvl2pPr>
            <a:lvl3pPr>
              <a:defRPr sz="1500"/>
            </a:lvl3pPr>
            <a:lvl4pPr>
              <a:defRPr sz="1500"/>
            </a:lvl4pPr>
            <a:lvl5pPr>
              <a:defRPr sz="1500"/>
            </a:lvl5pPr>
          </a:lstStyle>
          <a:p>
            <a:pPr lvl="0"/>
            <a:r>
              <a:rPr lang="en-US" dirty="0"/>
              <a:t>Enter text here </a:t>
            </a:r>
          </a:p>
          <a:p>
            <a:pPr lvl="0"/>
            <a:endParaRPr lang="en-US" dirty="0"/>
          </a:p>
        </p:txBody>
      </p:sp>
      <p:sp>
        <p:nvSpPr>
          <p:cNvPr id="16" name="Text Placeholder 5">
            <a:extLst>
              <a:ext uri="{FF2B5EF4-FFF2-40B4-BE49-F238E27FC236}">
                <a16:creationId xmlns:a16="http://schemas.microsoft.com/office/drawing/2014/main" id="{46B59C3B-8367-F44B-ADB5-A3E74BF280D3}"/>
              </a:ext>
            </a:extLst>
          </p:cNvPr>
          <p:cNvSpPr>
            <a:spLocks noGrp="1"/>
          </p:cNvSpPr>
          <p:nvPr>
            <p:ph type="body" sz="quarter" idx="21" hasCustomPrompt="1"/>
          </p:nvPr>
        </p:nvSpPr>
        <p:spPr>
          <a:xfrm>
            <a:off x="4189146" y="2423930"/>
            <a:ext cx="7206341" cy="1023777"/>
          </a:xfrm>
          <a:prstGeom prst="rect">
            <a:avLst/>
          </a:prstGeom>
        </p:spPr>
        <p:txBody>
          <a:bodyPr>
            <a:noAutofit/>
          </a:bodyPr>
          <a:lstStyle>
            <a:lvl1pPr marL="457200" marR="0" indent="-457200" algn="l" defTabSz="914400" rtl="0" eaLnBrk="1" fontAlgn="auto" latinLnBrk="0" hangingPunct="1">
              <a:lnSpc>
                <a:spcPct val="90000"/>
              </a:lnSpc>
              <a:spcBef>
                <a:spcPts val="1000"/>
              </a:spcBef>
              <a:spcAft>
                <a:spcPts val="0"/>
              </a:spcAft>
              <a:buClrTx/>
              <a:buSzTx/>
              <a:buFontTx/>
              <a:buBlip>
                <a:blip r:embed="rId2"/>
              </a:buBlip>
              <a:tabLst/>
              <a:defRPr sz="1100" b="0" i="0">
                <a:latin typeface="Montserrat Light" pitchFamily="2" charset="77"/>
              </a:defRPr>
            </a:lvl1pPr>
          </a:lstStyle>
          <a:p>
            <a:pPr lvl="0"/>
            <a:r>
              <a:rPr lang="en-US" dirty="0"/>
              <a:t>Bullet point</a:t>
            </a:r>
          </a:p>
          <a:p>
            <a:pPr lvl="0"/>
            <a:r>
              <a:rPr lang="en-US" dirty="0"/>
              <a:t>Bullet point</a:t>
            </a:r>
          </a:p>
          <a:p>
            <a:pPr lvl="0"/>
            <a:r>
              <a:rPr lang="en-US" dirty="0"/>
              <a:t>Bullet point</a:t>
            </a:r>
          </a:p>
          <a:p>
            <a:pPr lvl="0"/>
            <a:endParaRPr lang="en-US" dirty="0"/>
          </a:p>
        </p:txBody>
      </p:sp>
      <p:sp>
        <p:nvSpPr>
          <p:cNvPr id="19" name="Rectangle 18">
            <a:extLst>
              <a:ext uri="{FF2B5EF4-FFF2-40B4-BE49-F238E27FC236}">
                <a16:creationId xmlns:a16="http://schemas.microsoft.com/office/drawing/2014/main" id="{1AA7E893-83D5-3540-8089-5F86F15CF4BA}"/>
              </a:ext>
            </a:extLst>
          </p:cNvPr>
          <p:cNvSpPr/>
          <p:nvPr userDrawn="1"/>
        </p:nvSpPr>
        <p:spPr>
          <a:xfrm rot="5400000" flipH="1">
            <a:off x="7691709" y="46026"/>
            <a:ext cx="69335" cy="7123067"/>
          </a:xfrm>
          <a:prstGeom prst="rect">
            <a:avLst/>
          </a:prstGeom>
          <a:solidFill>
            <a:srgbClr val="DDE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7">
            <a:extLst>
              <a:ext uri="{FF2B5EF4-FFF2-40B4-BE49-F238E27FC236}">
                <a16:creationId xmlns:a16="http://schemas.microsoft.com/office/drawing/2014/main" id="{840D8719-E8EA-0A49-8BF6-E25D383F5F0E}"/>
              </a:ext>
            </a:extLst>
          </p:cNvPr>
          <p:cNvSpPr>
            <a:spLocks noGrp="1"/>
          </p:cNvSpPr>
          <p:nvPr>
            <p:ph type="body" sz="quarter" idx="22" hasCustomPrompt="1"/>
          </p:nvPr>
        </p:nvSpPr>
        <p:spPr>
          <a:xfrm>
            <a:off x="4189146" y="1566862"/>
            <a:ext cx="7202755" cy="469448"/>
          </a:xfrm>
          <a:prstGeom prst="rect">
            <a:avLst/>
          </a:prstGeom>
        </p:spPr>
        <p:txBody>
          <a:bodyPr>
            <a:noAutofit/>
          </a:bodyPr>
          <a:lstStyle>
            <a:lvl1pPr marL="0" indent="0">
              <a:buFontTx/>
              <a:buNone/>
              <a:defRPr sz="1800" b="0" i="0">
                <a:solidFill>
                  <a:srgbClr val="FF5F00"/>
                </a:solidFill>
                <a:latin typeface="Montserrat Medium" pitchFamily="2" charset="77"/>
              </a:defRPr>
            </a:lvl1pPr>
            <a:lvl2pPr marL="457200" indent="0">
              <a:buFont typeface="Arial" panose="020B0604020202020204" pitchFamily="34" charset="0"/>
              <a:buNone/>
              <a:defRPr/>
            </a:lvl2pPr>
          </a:lstStyle>
          <a:p>
            <a:pPr lvl="0"/>
            <a:r>
              <a:rPr lang="en-US" dirty="0"/>
              <a:t>Sub-Head</a:t>
            </a:r>
          </a:p>
          <a:p>
            <a:pPr>
              <a:lnSpc>
                <a:spcPct val="100000"/>
              </a:lnSpc>
            </a:pPr>
            <a:endParaRPr lang="en-US" sz="1600" dirty="0">
              <a:latin typeface="Montserrat Light" pitchFamily="2" charset="77"/>
            </a:endParaRPr>
          </a:p>
        </p:txBody>
      </p:sp>
      <p:sp>
        <p:nvSpPr>
          <p:cNvPr id="23" name="Text Placeholder 7">
            <a:extLst>
              <a:ext uri="{FF2B5EF4-FFF2-40B4-BE49-F238E27FC236}">
                <a16:creationId xmlns:a16="http://schemas.microsoft.com/office/drawing/2014/main" id="{30E9E50B-6038-4D4A-9869-076C4FE3296D}"/>
              </a:ext>
            </a:extLst>
          </p:cNvPr>
          <p:cNvSpPr>
            <a:spLocks noGrp="1"/>
          </p:cNvSpPr>
          <p:nvPr>
            <p:ph type="body" sz="quarter" idx="23" hasCustomPrompt="1"/>
          </p:nvPr>
        </p:nvSpPr>
        <p:spPr>
          <a:xfrm>
            <a:off x="4191000" y="3829673"/>
            <a:ext cx="7200901" cy="387620"/>
          </a:xfrm>
          <a:prstGeom prst="rect">
            <a:avLst/>
          </a:prstGeom>
        </p:spPr>
        <p:txBody>
          <a:bodyPr>
            <a:noAutofit/>
          </a:bodyPr>
          <a:lstStyle>
            <a:lvl1pPr marL="0" indent="0">
              <a:buFontTx/>
              <a:buNone/>
              <a:defRPr sz="1800" b="0" i="0">
                <a:solidFill>
                  <a:srgbClr val="722282"/>
                </a:solidFill>
                <a:latin typeface="Montserrat Medium" pitchFamily="2" charset="77"/>
              </a:defRPr>
            </a:lvl1pPr>
            <a:lvl2pPr marL="457200" indent="0">
              <a:buFont typeface="Arial" panose="020B0604020202020204" pitchFamily="34" charset="0"/>
              <a:buNone/>
              <a:defRPr/>
            </a:lvl2pPr>
          </a:lstStyle>
          <a:p>
            <a:pPr lvl="0"/>
            <a:r>
              <a:rPr lang="en-US" dirty="0"/>
              <a:t>Sub-Head</a:t>
            </a:r>
          </a:p>
          <a:p>
            <a:pPr>
              <a:lnSpc>
                <a:spcPct val="100000"/>
              </a:lnSpc>
            </a:pPr>
            <a:endParaRPr lang="en-US" sz="1600" dirty="0">
              <a:latin typeface="Montserrat Light" pitchFamily="2" charset="77"/>
            </a:endParaRPr>
          </a:p>
        </p:txBody>
      </p:sp>
      <p:sp>
        <p:nvSpPr>
          <p:cNvPr id="8" name="Slide Number Placeholder 7">
            <a:extLst>
              <a:ext uri="{FF2B5EF4-FFF2-40B4-BE49-F238E27FC236}">
                <a16:creationId xmlns:a16="http://schemas.microsoft.com/office/drawing/2014/main" id="{36FC85D3-B7E4-492A-9B75-1315F5912D25}"/>
              </a:ext>
            </a:extLst>
          </p:cNvPr>
          <p:cNvSpPr>
            <a:spLocks noGrp="1"/>
          </p:cNvSpPr>
          <p:nvPr>
            <p:ph type="sldNum" sz="quarter" idx="25"/>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1979622277"/>
      </p:ext>
    </p:extLst>
  </p:cSld>
  <p:clrMapOvr>
    <a:masterClrMapping/>
  </p:clrMapOvr>
  <p:extLst>
    <p:ext uri="{DCECCB84-F9BA-43D5-87BE-67443E8EF086}">
      <p15:sldGuideLst xmlns:p15="http://schemas.microsoft.com/office/powerpoint/2012/main">
        <p15:guide id="1" pos="2376" userDrawn="1">
          <p15:clr>
            <a:srgbClr val="FBAE40"/>
          </p15:clr>
        </p15:guide>
        <p15:guide id="2" pos="26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 Column List with Subhead">
    <p:spTree>
      <p:nvGrpSpPr>
        <p:cNvPr id="1" name=""/>
        <p:cNvGrpSpPr/>
        <p:nvPr/>
      </p:nvGrpSpPr>
      <p:grpSpPr>
        <a:xfrm>
          <a:off x="0" y="0"/>
          <a:ext cx="0" cy="0"/>
          <a:chOff x="0" y="0"/>
          <a:chExt cx="0" cy="0"/>
        </a:xfrm>
      </p:grpSpPr>
      <p:sp>
        <p:nvSpPr>
          <p:cNvPr id="10" name="Text Placeholder 5">
            <a:extLst>
              <a:ext uri="{FF2B5EF4-FFF2-40B4-BE49-F238E27FC236}">
                <a16:creationId xmlns:a16="http://schemas.microsoft.com/office/drawing/2014/main" id="{1AFD4021-0586-0A4E-B45C-E974D2C9D997}"/>
              </a:ext>
            </a:extLst>
          </p:cNvPr>
          <p:cNvSpPr>
            <a:spLocks noGrp="1"/>
          </p:cNvSpPr>
          <p:nvPr>
            <p:ph type="body" sz="quarter" idx="14" hasCustomPrompt="1"/>
          </p:nvPr>
        </p:nvSpPr>
        <p:spPr>
          <a:xfrm>
            <a:off x="800100" y="3427959"/>
            <a:ext cx="4891719" cy="2132184"/>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2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lvl="0"/>
            <a:endParaRPr lang="en-US" dirty="0"/>
          </a:p>
          <a:p>
            <a:pPr lvl="0"/>
            <a:endParaRPr lang="en-US" dirty="0"/>
          </a:p>
          <a:p>
            <a:pPr lvl="0"/>
            <a:endParaRPr lang="en-US" dirty="0"/>
          </a:p>
        </p:txBody>
      </p:sp>
      <p:sp>
        <p:nvSpPr>
          <p:cNvPr id="18" name="Text Placeholder 7">
            <a:extLst>
              <a:ext uri="{FF2B5EF4-FFF2-40B4-BE49-F238E27FC236}">
                <a16:creationId xmlns:a16="http://schemas.microsoft.com/office/drawing/2014/main" id="{7DBE8B77-459E-F148-BA8F-EDBC4CA7F9E0}"/>
              </a:ext>
            </a:extLst>
          </p:cNvPr>
          <p:cNvSpPr>
            <a:spLocks noGrp="1"/>
          </p:cNvSpPr>
          <p:nvPr>
            <p:ph type="body" sz="quarter" idx="16" hasCustomPrompt="1"/>
          </p:nvPr>
        </p:nvSpPr>
        <p:spPr>
          <a:xfrm>
            <a:off x="800101" y="2580411"/>
            <a:ext cx="4865056" cy="706481"/>
          </a:xfrm>
          <a:prstGeom prst="rect">
            <a:avLst/>
          </a:prstGeom>
        </p:spPr>
        <p:txBody>
          <a:bodyPr>
            <a:noAutofit/>
          </a:bodyPr>
          <a:lstStyle>
            <a:lvl1pPr marL="0" indent="0">
              <a:buFontTx/>
              <a:buNone/>
              <a:defRPr sz="1200" b="0" i="0">
                <a:latin typeface="Montserrat" pitchFamily="2" charset="77"/>
              </a:defRPr>
            </a:lvl1pPr>
            <a:lvl2pPr marL="457200" indent="0">
              <a:buFont typeface="Arial" panose="020B0604020202020204" pitchFamily="34" charset="0"/>
              <a:buNone/>
              <a:defRPr/>
            </a:lvl2pPr>
          </a:lstStyle>
          <a:p>
            <a:pPr lvl="0"/>
            <a:r>
              <a:rPr lang="en-US" dirty="0"/>
              <a:t>Enter text here </a:t>
            </a:r>
          </a:p>
          <a:p>
            <a:pPr>
              <a:lnSpc>
                <a:spcPct val="100000"/>
              </a:lnSpc>
            </a:pPr>
            <a:endParaRPr lang="en-US" sz="1600" dirty="0">
              <a:latin typeface="Montserrat Light" pitchFamily="2" charset="77"/>
            </a:endParaRPr>
          </a:p>
        </p:txBody>
      </p:sp>
      <p:sp>
        <p:nvSpPr>
          <p:cNvPr id="21" name="Text Placeholder 7">
            <a:extLst>
              <a:ext uri="{FF2B5EF4-FFF2-40B4-BE49-F238E27FC236}">
                <a16:creationId xmlns:a16="http://schemas.microsoft.com/office/drawing/2014/main" id="{9AAE023B-8D8D-2547-AFDD-34E7022B65AD}"/>
              </a:ext>
            </a:extLst>
          </p:cNvPr>
          <p:cNvSpPr>
            <a:spLocks noGrp="1"/>
          </p:cNvSpPr>
          <p:nvPr>
            <p:ph type="body" sz="quarter" idx="18" hasCustomPrompt="1"/>
          </p:nvPr>
        </p:nvSpPr>
        <p:spPr>
          <a:xfrm>
            <a:off x="6096001" y="2580410"/>
            <a:ext cx="5295899" cy="706481"/>
          </a:xfrm>
          <a:prstGeom prst="rect">
            <a:avLst/>
          </a:prstGeom>
        </p:spPr>
        <p:txBody>
          <a:bodyPr>
            <a:noAutofit/>
          </a:bodyPr>
          <a:lstStyle>
            <a:lvl1pPr marL="0" indent="0">
              <a:buFontTx/>
              <a:buNone/>
              <a:defRPr sz="1200" b="0" i="0">
                <a:latin typeface="Montserrat" pitchFamily="2" charset="77"/>
              </a:defRPr>
            </a:lvl1pPr>
            <a:lvl2pPr marL="457200" indent="0">
              <a:buFont typeface="Arial" panose="020B0604020202020204" pitchFamily="34" charset="0"/>
              <a:buNone/>
              <a:defRPr/>
            </a:lvl2pPr>
          </a:lstStyle>
          <a:p>
            <a:pPr lvl="0"/>
            <a:r>
              <a:rPr lang="en-US" dirty="0"/>
              <a:t>Enter text here</a:t>
            </a:r>
          </a:p>
          <a:p>
            <a:pPr>
              <a:lnSpc>
                <a:spcPct val="100000"/>
              </a:lnSpc>
            </a:pPr>
            <a:endParaRPr lang="en-US" sz="1600" dirty="0">
              <a:latin typeface="Montserrat Light" pitchFamily="2" charset="77"/>
            </a:endParaRPr>
          </a:p>
        </p:txBody>
      </p:sp>
      <p:sp>
        <p:nvSpPr>
          <p:cNvPr id="16" name="Rectangle 15">
            <a:extLst>
              <a:ext uri="{FF2B5EF4-FFF2-40B4-BE49-F238E27FC236}">
                <a16:creationId xmlns:a16="http://schemas.microsoft.com/office/drawing/2014/main" id="{DBC97695-9979-5446-8B82-4654A5D05D22}"/>
              </a:ext>
            </a:extLst>
          </p:cNvPr>
          <p:cNvSpPr/>
          <p:nvPr userDrawn="1"/>
        </p:nvSpPr>
        <p:spPr>
          <a:xfrm>
            <a:off x="5860901" y="2019300"/>
            <a:ext cx="54364" cy="3238500"/>
          </a:xfrm>
          <a:prstGeom prst="rect">
            <a:avLst/>
          </a:prstGeom>
          <a:solidFill>
            <a:srgbClr val="DDE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E130E68-9198-5145-ACE0-36B8700091AB}"/>
              </a:ext>
            </a:extLst>
          </p:cNvPr>
          <p:cNvSpPr>
            <a:spLocks noGrp="1"/>
          </p:cNvSpPr>
          <p:nvPr>
            <p:ph type="title" hasCustomPrompt="1"/>
          </p:nvPr>
        </p:nvSpPr>
        <p:spPr/>
        <p:txBody>
          <a:bodyPr/>
          <a:lstStyle/>
          <a:p>
            <a:r>
              <a:rPr lang="en-US" dirty="0"/>
              <a:t>LOWER SINGLE LINE TITLE</a:t>
            </a:r>
          </a:p>
        </p:txBody>
      </p:sp>
      <p:sp>
        <p:nvSpPr>
          <p:cNvPr id="20" name="Text Placeholder 7">
            <a:extLst>
              <a:ext uri="{FF2B5EF4-FFF2-40B4-BE49-F238E27FC236}">
                <a16:creationId xmlns:a16="http://schemas.microsoft.com/office/drawing/2014/main" id="{5BA79756-B8C8-B74E-8001-5E4DE29A375E}"/>
              </a:ext>
            </a:extLst>
          </p:cNvPr>
          <p:cNvSpPr>
            <a:spLocks noGrp="1"/>
          </p:cNvSpPr>
          <p:nvPr>
            <p:ph type="body" sz="quarter" idx="22" hasCustomPrompt="1"/>
          </p:nvPr>
        </p:nvSpPr>
        <p:spPr>
          <a:xfrm>
            <a:off x="800100" y="2140177"/>
            <a:ext cx="4891719" cy="419750"/>
          </a:xfrm>
          <a:prstGeom prst="rect">
            <a:avLst/>
          </a:prstGeom>
        </p:spPr>
        <p:txBody>
          <a:bodyPr>
            <a:noAutofit/>
          </a:bodyPr>
          <a:lstStyle>
            <a:lvl1pPr marL="0" indent="0">
              <a:buFontTx/>
              <a:buNone/>
              <a:defRPr sz="1800" b="0" i="0">
                <a:solidFill>
                  <a:srgbClr val="FF5F00"/>
                </a:solidFill>
                <a:latin typeface="Montserrat Medium" pitchFamily="2" charset="77"/>
              </a:defRPr>
            </a:lvl1pPr>
            <a:lvl2pPr marL="457200" indent="0">
              <a:buFont typeface="Arial" panose="020B0604020202020204" pitchFamily="34" charset="0"/>
              <a:buNone/>
              <a:defRPr/>
            </a:lvl2pPr>
          </a:lstStyle>
          <a:p>
            <a:pPr lvl="0"/>
            <a:r>
              <a:rPr lang="en-US" dirty="0"/>
              <a:t>Sub-head</a:t>
            </a:r>
          </a:p>
          <a:p>
            <a:pPr>
              <a:lnSpc>
                <a:spcPct val="100000"/>
              </a:lnSpc>
            </a:pPr>
            <a:endParaRPr lang="en-US" sz="1600" dirty="0">
              <a:latin typeface="Montserrat Light" pitchFamily="2" charset="77"/>
            </a:endParaRPr>
          </a:p>
        </p:txBody>
      </p:sp>
      <p:sp>
        <p:nvSpPr>
          <p:cNvPr id="22" name="Text Placeholder 7">
            <a:extLst>
              <a:ext uri="{FF2B5EF4-FFF2-40B4-BE49-F238E27FC236}">
                <a16:creationId xmlns:a16="http://schemas.microsoft.com/office/drawing/2014/main" id="{99CBC0C4-6241-E841-AC9C-067B142AE575}"/>
              </a:ext>
            </a:extLst>
          </p:cNvPr>
          <p:cNvSpPr>
            <a:spLocks noGrp="1"/>
          </p:cNvSpPr>
          <p:nvPr>
            <p:ph type="body" sz="quarter" idx="23" hasCustomPrompt="1"/>
          </p:nvPr>
        </p:nvSpPr>
        <p:spPr>
          <a:xfrm>
            <a:off x="6111009" y="2127045"/>
            <a:ext cx="5280891" cy="432882"/>
          </a:xfrm>
          <a:prstGeom prst="rect">
            <a:avLst/>
          </a:prstGeom>
        </p:spPr>
        <p:txBody>
          <a:bodyPr>
            <a:noAutofit/>
          </a:bodyPr>
          <a:lstStyle>
            <a:lvl1pPr marL="0" indent="0">
              <a:buFontTx/>
              <a:buNone/>
              <a:defRPr sz="1800" b="0" i="0">
                <a:solidFill>
                  <a:srgbClr val="722282"/>
                </a:solidFill>
                <a:latin typeface="Montserrat Medium" pitchFamily="2" charset="77"/>
              </a:defRPr>
            </a:lvl1pPr>
            <a:lvl2pPr marL="457200" indent="0">
              <a:buFont typeface="Arial" panose="020B0604020202020204" pitchFamily="34" charset="0"/>
              <a:buNone/>
              <a:defRPr/>
            </a:lvl2pPr>
          </a:lstStyle>
          <a:p>
            <a:pPr lvl="0"/>
            <a:r>
              <a:rPr lang="en-US" dirty="0"/>
              <a:t>Sub-head</a:t>
            </a:r>
          </a:p>
          <a:p>
            <a:pPr>
              <a:lnSpc>
                <a:spcPct val="100000"/>
              </a:lnSpc>
            </a:pPr>
            <a:endParaRPr lang="en-US" sz="1600" dirty="0">
              <a:latin typeface="Montserrat Light" pitchFamily="2" charset="77"/>
            </a:endParaRPr>
          </a:p>
        </p:txBody>
      </p:sp>
      <p:sp>
        <p:nvSpPr>
          <p:cNvPr id="13" name="Text Placeholder 5">
            <a:extLst>
              <a:ext uri="{FF2B5EF4-FFF2-40B4-BE49-F238E27FC236}">
                <a16:creationId xmlns:a16="http://schemas.microsoft.com/office/drawing/2014/main" id="{5764119F-53A7-C541-8567-62EECB951DCB}"/>
              </a:ext>
            </a:extLst>
          </p:cNvPr>
          <p:cNvSpPr>
            <a:spLocks noGrp="1"/>
          </p:cNvSpPr>
          <p:nvPr>
            <p:ph type="body" sz="quarter" idx="24" hasCustomPrompt="1"/>
          </p:nvPr>
        </p:nvSpPr>
        <p:spPr>
          <a:xfrm>
            <a:off x="6096000" y="3427958"/>
            <a:ext cx="4891719" cy="2132185"/>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2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lvl="0"/>
            <a:endParaRPr lang="en-US" dirty="0"/>
          </a:p>
          <a:p>
            <a:pPr lvl="0"/>
            <a:endParaRPr lang="en-US" dirty="0"/>
          </a:p>
          <a:p>
            <a:pPr lvl="0"/>
            <a:endParaRPr lang="en-US" dirty="0"/>
          </a:p>
        </p:txBody>
      </p:sp>
      <p:sp>
        <p:nvSpPr>
          <p:cNvPr id="6" name="Footer Placeholder 5">
            <a:extLst>
              <a:ext uri="{FF2B5EF4-FFF2-40B4-BE49-F238E27FC236}">
                <a16:creationId xmlns:a16="http://schemas.microsoft.com/office/drawing/2014/main" id="{1D7B39E8-0288-46FF-ABC4-142E54FCD56F}"/>
              </a:ext>
            </a:extLst>
          </p:cNvPr>
          <p:cNvSpPr>
            <a:spLocks noGrp="1"/>
          </p:cNvSpPr>
          <p:nvPr>
            <p:ph type="ftr" sz="quarter" idx="25"/>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7A47200-ACCC-462C-AECE-2E734D592BAC}"/>
              </a:ext>
            </a:extLst>
          </p:cNvPr>
          <p:cNvSpPr>
            <a:spLocks noGrp="1"/>
          </p:cNvSpPr>
          <p:nvPr>
            <p:ph type="sldNum" sz="quarter" idx="26"/>
          </p:nvPr>
        </p:nvSpPr>
        <p:spPr/>
        <p:txBody>
          <a:bodyPr/>
          <a:lstStyle/>
          <a:p>
            <a:fld id="{6FBDDA51-4CB2-4BC1-8339-72EC117A3582}" type="slidenum">
              <a:rPr lang="en-US" smtClean="0"/>
              <a:pPr/>
              <a:t>‹#›</a:t>
            </a:fld>
            <a:endParaRPr lang="en-US" dirty="0"/>
          </a:p>
        </p:txBody>
      </p:sp>
      <p:pic>
        <p:nvPicPr>
          <p:cNvPr id="12" name="Picture 11">
            <a:extLst>
              <a:ext uri="{FF2B5EF4-FFF2-40B4-BE49-F238E27FC236}">
                <a16:creationId xmlns:a16="http://schemas.microsoft.com/office/drawing/2014/main" id="{1D891E78-1128-E145-B2B1-9C9116502754}"/>
              </a:ext>
            </a:extLst>
          </p:cNvPr>
          <p:cNvPicPr>
            <a:picLocks noChangeAspect="1"/>
          </p:cNvPicPr>
          <p:nvPr userDrawn="1"/>
        </p:nvPicPr>
        <p:blipFill>
          <a:blip r:embed="rId3"/>
          <a:stretch>
            <a:fillRect/>
          </a:stretch>
        </p:blipFill>
        <p:spPr>
          <a:xfrm>
            <a:off x="852994" y="6012442"/>
            <a:ext cx="842939" cy="362108"/>
          </a:xfrm>
          <a:prstGeom prst="rect">
            <a:avLst/>
          </a:prstGeom>
        </p:spPr>
      </p:pic>
    </p:spTree>
    <p:extLst>
      <p:ext uri="{BB962C8B-B14F-4D97-AF65-F5344CB8AC3E}">
        <p14:creationId xmlns:p14="http://schemas.microsoft.com/office/powerpoint/2010/main" val="3526153582"/>
      </p:ext>
    </p:extLst>
  </p:cSld>
  <p:clrMapOvr>
    <a:masterClrMapping/>
  </p:clrMapOvr>
  <p:extLst>
    <p:ext uri="{DCECCB84-F9BA-43D5-87BE-67443E8EF086}">
      <p15:sldGuideLst xmlns:p15="http://schemas.microsoft.com/office/powerpoint/2012/main">
        <p15:guide id="1" pos="3576" userDrawn="1">
          <p15:clr>
            <a:srgbClr val="FBAE40"/>
          </p15:clr>
        </p15:guide>
        <p15:guide id="2" orient="horz" pos="120" userDrawn="1">
          <p15:clr>
            <a:srgbClr val="FBAE40"/>
          </p15:clr>
        </p15:guide>
        <p15:guide id="3"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 Column Copy with Upper 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1BFFAD9-785C-894F-9E71-F3E3C4669B62}"/>
              </a:ext>
            </a:extLst>
          </p:cNvPr>
          <p:cNvSpPr>
            <a:spLocks noGrp="1"/>
          </p:cNvSpPr>
          <p:nvPr>
            <p:ph type="title" hasCustomPrompt="1"/>
          </p:nvPr>
        </p:nvSpPr>
        <p:spPr>
          <a:xfrm>
            <a:off x="800100" y="698078"/>
            <a:ext cx="10553700" cy="806164"/>
          </a:xfrm>
        </p:spPr>
        <p:txBody>
          <a:bodyPr/>
          <a:lstStyle/>
          <a:p>
            <a:r>
              <a:rPr lang="en-US" dirty="0"/>
              <a:t>UPPER SINGLE LINE TITLE USE FOR MORE CONTENT</a:t>
            </a:r>
          </a:p>
        </p:txBody>
      </p:sp>
      <p:sp>
        <p:nvSpPr>
          <p:cNvPr id="13" name="Text Placeholder 7">
            <a:extLst>
              <a:ext uri="{FF2B5EF4-FFF2-40B4-BE49-F238E27FC236}">
                <a16:creationId xmlns:a16="http://schemas.microsoft.com/office/drawing/2014/main" id="{C69EA60B-E166-3D47-A40F-F88BACDCBDC6}"/>
              </a:ext>
            </a:extLst>
          </p:cNvPr>
          <p:cNvSpPr>
            <a:spLocks noGrp="1"/>
          </p:cNvSpPr>
          <p:nvPr>
            <p:ph type="body" sz="quarter" idx="24" hasCustomPrompt="1"/>
          </p:nvPr>
        </p:nvSpPr>
        <p:spPr>
          <a:xfrm>
            <a:off x="817431" y="1600200"/>
            <a:ext cx="5773869" cy="419100"/>
          </a:xfrm>
          <a:prstGeom prst="rect">
            <a:avLst/>
          </a:prstGeom>
        </p:spPr>
        <p:txBody>
          <a:bodyPr>
            <a:noAutofit/>
          </a:bodyPr>
          <a:lstStyle>
            <a:lvl1pPr>
              <a:defRPr sz="1600" b="0" i="0">
                <a:solidFill>
                  <a:srgbClr val="722282"/>
                </a:solidFill>
                <a:latin typeface="Montserrat Medium" pitchFamily="2" charset="77"/>
              </a:defRPr>
            </a:lvl1pPr>
            <a:lvl2pPr>
              <a:defRPr sz="1800" b="0" i="0">
                <a:solidFill>
                  <a:srgbClr val="1F0147"/>
                </a:solidFill>
                <a:latin typeface="Montserrat Medium" pitchFamily="2" charset="77"/>
              </a:defRPr>
            </a:lvl2pPr>
            <a:lvl3pPr>
              <a:defRPr sz="1800" b="0" i="0">
                <a:solidFill>
                  <a:srgbClr val="1F0147"/>
                </a:solidFill>
                <a:latin typeface="Montserrat Medium" pitchFamily="2" charset="77"/>
              </a:defRPr>
            </a:lvl3pPr>
            <a:lvl4pPr>
              <a:defRPr sz="1800" b="0" i="0">
                <a:solidFill>
                  <a:srgbClr val="1F0147"/>
                </a:solidFill>
                <a:latin typeface="Montserrat Medium" pitchFamily="2" charset="77"/>
              </a:defRPr>
            </a:lvl4pPr>
            <a:lvl5pPr>
              <a:defRPr sz="1800" b="0" i="0">
                <a:solidFill>
                  <a:srgbClr val="1F0147"/>
                </a:solidFill>
                <a:latin typeface="Montserrat Medium" pitchFamily="2" charset="77"/>
              </a:defRPr>
            </a:lvl5pPr>
          </a:lstStyle>
          <a:p>
            <a:pPr lvl="0"/>
            <a:r>
              <a:rPr lang="en-US" dirty="0"/>
              <a:t>Sub-head</a:t>
            </a:r>
          </a:p>
        </p:txBody>
      </p:sp>
      <p:sp>
        <p:nvSpPr>
          <p:cNvPr id="14" name="Text Placeholder 7">
            <a:extLst>
              <a:ext uri="{FF2B5EF4-FFF2-40B4-BE49-F238E27FC236}">
                <a16:creationId xmlns:a16="http://schemas.microsoft.com/office/drawing/2014/main" id="{E1ABF3B1-59BC-F448-BFE0-F666A309A0A4}"/>
              </a:ext>
            </a:extLst>
          </p:cNvPr>
          <p:cNvSpPr>
            <a:spLocks noGrp="1"/>
          </p:cNvSpPr>
          <p:nvPr>
            <p:ph type="body" sz="quarter" idx="25" hasCustomPrompt="1"/>
          </p:nvPr>
        </p:nvSpPr>
        <p:spPr>
          <a:xfrm>
            <a:off x="6981429" y="1600200"/>
            <a:ext cx="5713215" cy="419100"/>
          </a:xfrm>
          <a:prstGeom prst="rect">
            <a:avLst/>
          </a:prstGeom>
        </p:spPr>
        <p:txBody>
          <a:bodyPr>
            <a:noAutofit/>
          </a:bodyPr>
          <a:lstStyle>
            <a:lvl1pPr>
              <a:defRPr sz="1600" b="0" i="0">
                <a:solidFill>
                  <a:srgbClr val="FF5F00"/>
                </a:solidFill>
                <a:latin typeface="Montserrat Medium" pitchFamily="2" charset="77"/>
              </a:defRPr>
            </a:lvl1pPr>
            <a:lvl2pPr>
              <a:defRPr sz="1800" b="0" i="0">
                <a:solidFill>
                  <a:srgbClr val="1F0147"/>
                </a:solidFill>
                <a:latin typeface="Montserrat Medium" pitchFamily="2" charset="77"/>
              </a:defRPr>
            </a:lvl2pPr>
            <a:lvl3pPr>
              <a:defRPr sz="1800" b="0" i="0">
                <a:solidFill>
                  <a:srgbClr val="1F0147"/>
                </a:solidFill>
                <a:latin typeface="Montserrat Medium" pitchFamily="2" charset="77"/>
              </a:defRPr>
            </a:lvl3pPr>
            <a:lvl4pPr>
              <a:defRPr sz="1800" b="0" i="0">
                <a:solidFill>
                  <a:srgbClr val="1F0147"/>
                </a:solidFill>
                <a:latin typeface="Montserrat Medium" pitchFamily="2" charset="77"/>
              </a:defRPr>
            </a:lvl4pPr>
            <a:lvl5pPr>
              <a:defRPr sz="1800" b="0" i="0">
                <a:solidFill>
                  <a:srgbClr val="1F0147"/>
                </a:solidFill>
                <a:latin typeface="Montserrat Medium" pitchFamily="2" charset="77"/>
              </a:defRPr>
            </a:lvl5pPr>
          </a:lstStyle>
          <a:p>
            <a:pPr lvl="0"/>
            <a:r>
              <a:rPr lang="en-US" dirty="0"/>
              <a:t>Sub-head</a:t>
            </a:r>
          </a:p>
        </p:txBody>
      </p:sp>
      <p:sp>
        <p:nvSpPr>
          <p:cNvPr id="9" name="Content Placeholder 5">
            <a:extLst>
              <a:ext uri="{FF2B5EF4-FFF2-40B4-BE49-F238E27FC236}">
                <a16:creationId xmlns:a16="http://schemas.microsoft.com/office/drawing/2014/main" id="{11E8A6BC-2020-9543-A04E-0EED7526D2FA}"/>
              </a:ext>
            </a:extLst>
          </p:cNvPr>
          <p:cNvSpPr>
            <a:spLocks noGrp="1"/>
          </p:cNvSpPr>
          <p:nvPr>
            <p:ph sz="quarter" idx="26" hasCustomPrompt="1"/>
          </p:nvPr>
        </p:nvSpPr>
        <p:spPr>
          <a:xfrm>
            <a:off x="800100" y="2133600"/>
            <a:ext cx="5791200" cy="3276600"/>
          </a:xfrm>
        </p:spPr>
        <p:txBody>
          <a:bodyPr>
            <a:normAutofit/>
          </a:bodyPr>
          <a:lstStyle>
            <a:lvl1pPr marL="0" marR="0" indent="0" algn="l" defTabSz="914400" rtl="0" eaLnBrk="1" fontAlgn="auto" latinLnBrk="0" hangingPunct="1">
              <a:lnSpc>
                <a:spcPct val="90000"/>
              </a:lnSpc>
              <a:spcBef>
                <a:spcPts val="1000"/>
              </a:spcBef>
              <a:spcAft>
                <a:spcPts val="600"/>
              </a:spcAft>
              <a:buClrTx/>
              <a:buSzTx/>
              <a:buFontTx/>
              <a:buNone/>
              <a:tabLst/>
              <a:defRPr sz="1100" b="0" i="0">
                <a:latin typeface="Montserrat Light" pitchFamily="2" charset="77"/>
              </a:defRPr>
            </a:lvl1pPr>
            <a:lvl2pPr>
              <a:defRPr sz="1400" b="0" i="0">
                <a:latin typeface="Montserrat Light" pitchFamily="2" charset="77"/>
              </a:defRPr>
            </a:lvl2pPr>
            <a:lvl3pPr>
              <a:defRPr sz="1400" b="0" i="0">
                <a:latin typeface="Montserrat Light" pitchFamily="2" charset="77"/>
              </a:defRPr>
            </a:lvl3pPr>
            <a:lvl4pPr>
              <a:defRPr sz="1400" b="0" i="0">
                <a:latin typeface="Montserrat Light" pitchFamily="2" charset="77"/>
              </a:defRPr>
            </a:lvl4pPr>
            <a:lvl5pPr>
              <a:defRPr sz="1400"/>
            </a:lvl5pPr>
          </a:lstStyle>
          <a:p>
            <a:pPr lvl="0">
              <a:spcAft>
                <a:spcPts val="600"/>
              </a:spcAft>
            </a:pPr>
            <a:r>
              <a:rPr lang="en-US" sz="1100" dirty="0">
                <a:latin typeface="Montserrat Light" pitchFamily="2" charset="77"/>
              </a:rPr>
              <a:t>Enter text here </a:t>
            </a:r>
            <a:endParaRPr lang="en-US" dirty="0"/>
          </a:p>
        </p:txBody>
      </p:sp>
      <p:sp>
        <p:nvSpPr>
          <p:cNvPr id="10" name="Content Placeholder 5">
            <a:extLst>
              <a:ext uri="{FF2B5EF4-FFF2-40B4-BE49-F238E27FC236}">
                <a16:creationId xmlns:a16="http://schemas.microsoft.com/office/drawing/2014/main" id="{889AFE72-4CBD-F945-8423-540D8BEFDA5E}"/>
              </a:ext>
            </a:extLst>
          </p:cNvPr>
          <p:cNvSpPr>
            <a:spLocks noGrp="1"/>
          </p:cNvSpPr>
          <p:nvPr>
            <p:ph sz="quarter" idx="27" hasCustomPrompt="1"/>
          </p:nvPr>
        </p:nvSpPr>
        <p:spPr>
          <a:xfrm>
            <a:off x="6954157" y="2133600"/>
            <a:ext cx="4437743" cy="3276600"/>
          </a:xfrm>
        </p:spPr>
        <p:txBody>
          <a:bodyPr>
            <a:normAutofit/>
          </a:bodyPr>
          <a:lstStyle>
            <a:lvl1pPr marL="0" marR="0" indent="0" algn="l" defTabSz="914400" rtl="0" eaLnBrk="1" fontAlgn="auto" latinLnBrk="0" hangingPunct="1">
              <a:lnSpc>
                <a:spcPct val="90000"/>
              </a:lnSpc>
              <a:spcBef>
                <a:spcPts val="1000"/>
              </a:spcBef>
              <a:spcAft>
                <a:spcPts val="600"/>
              </a:spcAft>
              <a:buClrTx/>
              <a:buSzTx/>
              <a:buFontTx/>
              <a:buNone/>
              <a:tabLst/>
              <a:defRPr sz="1100" b="0" i="0">
                <a:latin typeface="Montserrat Light" pitchFamily="2" charset="77"/>
              </a:defRPr>
            </a:lvl1pPr>
            <a:lvl2pPr>
              <a:defRPr sz="1400" b="0" i="0">
                <a:latin typeface="Montserrat Light" pitchFamily="2" charset="77"/>
              </a:defRPr>
            </a:lvl2pPr>
            <a:lvl3pPr>
              <a:defRPr sz="1400" b="0" i="0">
                <a:latin typeface="Montserrat Light" pitchFamily="2" charset="77"/>
              </a:defRPr>
            </a:lvl3pPr>
            <a:lvl4pPr>
              <a:defRPr sz="1400" b="0" i="0">
                <a:latin typeface="Montserrat Light" pitchFamily="2" charset="77"/>
              </a:defRPr>
            </a:lvl4pPr>
            <a:lvl5pPr>
              <a:defRPr sz="1400"/>
            </a:lvl5pPr>
          </a:lstStyle>
          <a:p>
            <a:pPr lvl="0">
              <a:spcAft>
                <a:spcPts val="600"/>
              </a:spcAft>
            </a:pPr>
            <a:r>
              <a:rPr lang="en-US" sz="1100" dirty="0">
                <a:latin typeface="Montserrat Light" pitchFamily="2" charset="77"/>
              </a:rPr>
              <a:t>Enter text here</a:t>
            </a:r>
          </a:p>
          <a:p>
            <a:pPr lvl="1"/>
            <a:endParaRPr lang="en-US" dirty="0"/>
          </a:p>
        </p:txBody>
      </p:sp>
      <p:sp>
        <p:nvSpPr>
          <p:cNvPr id="6" name="Footer Placeholder 5">
            <a:extLst>
              <a:ext uri="{FF2B5EF4-FFF2-40B4-BE49-F238E27FC236}">
                <a16:creationId xmlns:a16="http://schemas.microsoft.com/office/drawing/2014/main" id="{E13F2CA2-BDB0-451A-A072-E4CF3F185BD7}"/>
              </a:ext>
            </a:extLst>
          </p:cNvPr>
          <p:cNvSpPr>
            <a:spLocks noGrp="1"/>
          </p:cNvSpPr>
          <p:nvPr>
            <p:ph type="ftr" sz="quarter" idx="28"/>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A7D46B3-480B-4F13-BE8D-B007602AD7A5}"/>
              </a:ext>
            </a:extLst>
          </p:cNvPr>
          <p:cNvSpPr>
            <a:spLocks noGrp="1"/>
          </p:cNvSpPr>
          <p:nvPr>
            <p:ph type="sldNum" sz="quarter" idx="29"/>
          </p:nvPr>
        </p:nvSpPr>
        <p:spPr/>
        <p:txBody>
          <a:bodyPr/>
          <a:lstStyle/>
          <a:p>
            <a:fld id="{6FBDDA51-4CB2-4BC1-8339-72EC117A3582}" type="slidenum">
              <a:rPr lang="en-US" smtClean="0"/>
              <a:pPr/>
              <a:t>‹#›</a:t>
            </a:fld>
            <a:endParaRPr lang="en-US" dirty="0"/>
          </a:p>
        </p:txBody>
      </p:sp>
      <p:pic>
        <p:nvPicPr>
          <p:cNvPr id="11" name="Picture 10">
            <a:extLst>
              <a:ext uri="{FF2B5EF4-FFF2-40B4-BE49-F238E27FC236}">
                <a16:creationId xmlns:a16="http://schemas.microsoft.com/office/drawing/2014/main" id="{93E2068A-D401-D54F-8AD3-EF014F2A554B}"/>
              </a:ext>
            </a:extLst>
          </p:cNvPr>
          <p:cNvPicPr>
            <a:picLocks noChangeAspect="1"/>
          </p:cNvPicPr>
          <p:nvPr userDrawn="1"/>
        </p:nvPicPr>
        <p:blipFill>
          <a:blip r:embed="rId2"/>
          <a:stretch>
            <a:fillRect/>
          </a:stretch>
        </p:blipFill>
        <p:spPr>
          <a:xfrm>
            <a:off x="852994" y="6012442"/>
            <a:ext cx="842939" cy="362108"/>
          </a:xfrm>
          <a:prstGeom prst="rect">
            <a:avLst/>
          </a:prstGeom>
        </p:spPr>
      </p:pic>
    </p:spTree>
    <p:extLst>
      <p:ext uri="{BB962C8B-B14F-4D97-AF65-F5344CB8AC3E}">
        <p14:creationId xmlns:p14="http://schemas.microsoft.com/office/powerpoint/2010/main" val="320843008"/>
      </p:ext>
    </p:extLst>
  </p:cSld>
  <p:clrMapOvr>
    <a:masterClrMapping/>
  </p:clrMapOvr>
  <p:extLst>
    <p:ext uri="{DCECCB84-F9BA-43D5-87BE-67443E8EF086}">
      <p15:sldGuideLst xmlns:p15="http://schemas.microsoft.com/office/powerpoint/2012/main">
        <p15:guide id="1" pos="4152" userDrawn="1">
          <p15:clr>
            <a:srgbClr val="FBAE40"/>
          </p15:clr>
        </p15:guide>
        <p15:guide id="2" pos="438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Column Copy with Lower Titl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00263EB-5948-3444-8D37-631C0B291718}"/>
              </a:ext>
            </a:extLst>
          </p:cNvPr>
          <p:cNvSpPr>
            <a:spLocks noGrp="1"/>
          </p:cNvSpPr>
          <p:nvPr>
            <p:ph type="body" sz="quarter" idx="24" hasCustomPrompt="1"/>
          </p:nvPr>
        </p:nvSpPr>
        <p:spPr>
          <a:xfrm>
            <a:off x="817431" y="2133600"/>
            <a:ext cx="5773869" cy="419100"/>
          </a:xfrm>
          <a:prstGeom prst="rect">
            <a:avLst/>
          </a:prstGeom>
        </p:spPr>
        <p:txBody>
          <a:bodyPr>
            <a:noAutofit/>
          </a:bodyPr>
          <a:lstStyle>
            <a:lvl1pPr>
              <a:defRPr sz="1600" b="0" i="0">
                <a:solidFill>
                  <a:srgbClr val="722282"/>
                </a:solidFill>
                <a:latin typeface="Montserrat Medium" pitchFamily="2" charset="77"/>
              </a:defRPr>
            </a:lvl1pPr>
            <a:lvl2pPr>
              <a:defRPr sz="1800" b="0" i="0">
                <a:solidFill>
                  <a:srgbClr val="1F0147"/>
                </a:solidFill>
                <a:latin typeface="Montserrat Medium" pitchFamily="2" charset="77"/>
              </a:defRPr>
            </a:lvl2pPr>
            <a:lvl3pPr>
              <a:defRPr sz="1800" b="0" i="0">
                <a:solidFill>
                  <a:srgbClr val="1F0147"/>
                </a:solidFill>
                <a:latin typeface="Montserrat Medium" pitchFamily="2" charset="77"/>
              </a:defRPr>
            </a:lvl3pPr>
            <a:lvl4pPr>
              <a:defRPr sz="1800" b="0" i="0">
                <a:solidFill>
                  <a:srgbClr val="1F0147"/>
                </a:solidFill>
                <a:latin typeface="Montserrat Medium" pitchFamily="2" charset="77"/>
              </a:defRPr>
            </a:lvl4pPr>
            <a:lvl5pPr>
              <a:defRPr sz="1800" b="0" i="0">
                <a:solidFill>
                  <a:srgbClr val="1F0147"/>
                </a:solidFill>
                <a:latin typeface="Montserrat Medium" pitchFamily="2" charset="77"/>
              </a:defRPr>
            </a:lvl5pPr>
          </a:lstStyle>
          <a:p>
            <a:pPr lvl="0"/>
            <a:r>
              <a:rPr lang="en-US" dirty="0"/>
              <a:t>Sub-head</a:t>
            </a:r>
          </a:p>
        </p:txBody>
      </p:sp>
      <p:sp>
        <p:nvSpPr>
          <p:cNvPr id="16" name="Text Placeholder 7">
            <a:extLst>
              <a:ext uri="{FF2B5EF4-FFF2-40B4-BE49-F238E27FC236}">
                <a16:creationId xmlns:a16="http://schemas.microsoft.com/office/drawing/2014/main" id="{33C2011F-BB6A-3348-972D-6C50269D174D}"/>
              </a:ext>
            </a:extLst>
          </p:cNvPr>
          <p:cNvSpPr>
            <a:spLocks noGrp="1"/>
          </p:cNvSpPr>
          <p:nvPr>
            <p:ph type="body" sz="quarter" idx="25" hasCustomPrompt="1"/>
          </p:nvPr>
        </p:nvSpPr>
        <p:spPr>
          <a:xfrm>
            <a:off x="6981429" y="2133600"/>
            <a:ext cx="5713215" cy="419100"/>
          </a:xfrm>
          <a:prstGeom prst="rect">
            <a:avLst/>
          </a:prstGeom>
        </p:spPr>
        <p:txBody>
          <a:bodyPr>
            <a:noAutofit/>
          </a:bodyPr>
          <a:lstStyle>
            <a:lvl1pPr>
              <a:defRPr sz="1600" b="0" i="0">
                <a:solidFill>
                  <a:srgbClr val="FF5F00"/>
                </a:solidFill>
                <a:latin typeface="Montserrat Medium" pitchFamily="2" charset="77"/>
              </a:defRPr>
            </a:lvl1pPr>
            <a:lvl2pPr>
              <a:defRPr sz="1800" b="0" i="0">
                <a:solidFill>
                  <a:srgbClr val="1F0147"/>
                </a:solidFill>
                <a:latin typeface="Montserrat Medium" pitchFamily="2" charset="77"/>
              </a:defRPr>
            </a:lvl2pPr>
            <a:lvl3pPr>
              <a:defRPr sz="1800" b="0" i="0">
                <a:solidFill>
                  <a:srgbClr val="1F0147"/>
                </a:solidFill>
                <a:latin typeface="Montserrat Medium" pitchFamily="2" charset="77"/>
              </a:defRPr>
            </a:lvl3pPr>
            <a:lvl4pPr>
              <a:defRPr sz="1800" b="0" i="0">
                <a:solidFill>
                  <a:srgbClr val="1F0147"/>
                </a:solidFill>
                <a:latin typeface="Montserrat Medium" pitchFamily="2" charset="77"/>
              </a:defRPr>
            </a:lvl4pPr>
            <a:lvl5pPr>
              <a:defRPr sz="1800" b="0" i="0">
                <a:solidFill>
                  <a:srgbClr val="1F0147"/>
                </a:solidFill>
                <a:latin typeface="Montserrat Medium" pitchFamily="2" charset="77"/>
              </a:defRPr>
            </a:lvl5pPr>
          </a:lstStyle>
          <a:p>
            <a:pPr lvl="0"/>
            <a:r>
              <a:rPr lang="en-US" dirty="0"/>
              <a:t>Sub-head</a:t>
            </a:r>
          </a:p>
        </p:txBody>
      </p:sp>
      <p:sp>
        <p:nvSpPr>
          <p:cNvPr id="4" name="Title 3">
            <a:extLst>
              <a:ext uri="{FF2B5EF4-FFF2-40B4-BE49-F238E27FC236}">
                <a16:creationId xmlns:a16="http://schemas.microsoft.com/office/drawing/2014/main" id="{21BFFAD9-785C-894F-9E71-F3E3C4669B62}"/>
              </a:ext>
            </a:extLst>
          </p:cNvPr>
          <p:cNvSpPr>
            <a:spLocks noGrp="1"/>
          </p:cNvSpPr>
          <p:nvPr>
            <p:ph type="title" hasCustomPrompt="1"/>
          </p:nvPr>
        </p:nvSpPr>
        <p:spPr>
          <a:xfrm>
            <a:off x="800100" y="1180370"/>
            <a:ext cx="10553700" cy="806164"/>
          </a:xfrm>
        </p:spPr>
        <p:txBody>
          <a:bodyPr/>
          <a:lstStyle/>
          <a:p>
            <a:r>
              <a:rPr lang="en-US" dirty="0"/>
              <a:t>SINGLE LOWER LINE TITLE USE FOR LESS CONTENT</a:t>
            </a:r>
          </a:p>
        </p:txBody>
      </p:sp>
      <p:sp>
        <p:nvSpPr>
          <p:cNvPr id="6" name="Content Placeholder 5">
            <a:extLst>
              <a:ext uri="{FF2B5EF4-FFF2-40B4-BE49-F238E27FC236}">
                <a16:creationId xmlns:a16="http://schemas.microsoft.com/office/drawing/2014/main" id="{BE9E78A0-0735-1E42-80F0-B456456D049D}"/>
              </a:ext>
            </a:extLst>
          </p:cNvPr>
          <p:cNvSpPr>
            <a:spLocks noGrp="1"/>
          </p:cNvSpPr>
          <p:nvPr>
            <p:ph sz="quarter" idx="26" hasCustomPrompt="1"/>
          </p:nvPr>
        </p:nvSpPr>
        <p:spPr>
          <a:xfrm>
            <a:off x="816264" y="2552700"/>
            <a:ext cx="5775035" cy="3276600"/>
          </a:xfrm>
        </p:spPr>
        <p:txBody>
          <a:bodyPr>
            <a:normAutofit/>
          </a:bodyPr>
          <a:lstStyle>
            <a:lvl1pPr>
              <a:defRPr sz="1400" b="0" i="0">
                <a:latin typeface="Montserrat Light" pitchFamily="2" charset="77"/>
              </a:defRPr>
            </a:lvl1pPr>
            <a:lvl2pPr>
              <a:defRPr sz="1400" b="0" i="0">
                <a:latin typeface="Montserrat Light" pitchFamily="2" charset="77"/>
              </a:defRPr>
            </a:lvl2pPr>
            <a:lvl3pPr>
              <a:defRPr sz="1400" b="0" i="0">
                <a:latin typeface="Montserrat Light" pitchFamily="2" charset="77"/>
              </a:defRPr>
            </a:lvl3pPr>
            <a:lvl4pPr>
              <a:defRPr sz="1400" b="0" i="0">
                <a:latin typeface="Montserrat Light" pitchFamily="2" charset="77"/>
              </a:defRPr>
            </a:lvl4pPr>
            <a:lvl5pPr>
              <a:defRPr sz="1400"/>
            </a:lvl5pPr>
          </a:lstStyle>
          <a:p>
            <a:pPr lvl="0"/>
            <a:r>
              <a:rPr lang="en-US" dirty="0"/>
              <a:t>Enter text here</a:t>
            </a:r>
          </a:p>
          <a:p>
            <a:pPr lvl="1"/>
            <a:endParaRPr lang="en-US" dirty="0"/>
          </a:p>
        </p:txBody>
      </p:sp>
      <p:sp>
        <p:nvSpPr>
          <p:cNvPr id="13" name="Content Placeholder 5">
            <a:extLst>
              <a:ext uri="{FF2B5EF4-FFF2-40B4-BE49-F238E27FC236}">
                <a16:creationId xmlns:a16="http://schemas.microsoft.com/office/drawing/2014/main" id="{6DD843FE-3989-8445-8958-81FB4922E5B4}"/>
              </a:ext>
            </a:extLst>
          </p:cNvPr>
          <p:cNvSpPr>
            <a:spLocks noGrp="1"/>
          </p:cNvSpPr>
          <p:nvPr>
            <p:ph sz="quarter" idx="27" hasCustomPrompt="1"/>
          </p:nvPr>
        </p:nvSpPr>
        <p:spPr>
          <a:xfrm>
            <a:off x="6981428" y="2552700"/>
            <a:ext cx="4394307" cy="3276600"/>
          </a:xfrm>
        </p:spPr>
        <p:txBody>
          <a:bodyPr>
            <a:normAutofit/>
          </a:bodyPr>
          <a:lstStyle>
            <a:lvl1pPr>
              <a:defRPr sz="1400" b="0" i="0">
                <a:latin typeface="Montserrat Light" pitchFamily="2" charset="77"/>
              </a:defRPr>
            </a:lvl1pPr>
            <a:lvl2pPr>
              <a:defRPr sz="1400" b="0" i="0">
                <a:latin typeface="Montserrat Light" pitchFamily="2" charset="77"/>
              </a:defRPr>
            </a:lvl2pPr>
            <a:lvl3pPr>
              <a:defRPr sz="1400" b="0" i="0">
                <a:latin typeface="Montserrat Light" pitchFamily="2" charset="77"/>
              </a:defRPr>
            </a:lvl3pPr>
            <a:lvl4pPr>
              <a:defRPr sz="1400" b="0" i="0">
                <a:latin typeface="Montserrat Light" pitchFamily="2" charset="77"/>
              </a:defRPr>
            </a:lvl4pPr>
            <a:lvl5pPr>
              <a:defRPr sz="1400"/>
            </a:lvl5pPr>
          </a:lstStyle>
          <a:p>
            <a:pPr lvl="0"/>
            <a:r>
              <a:rPr lang="en-US" dirty="0"/>
              <a:t>Enter text here </a:t>
            </a:r>
          </a:p>
          <a:p>
            <a:pPr lvl="1"/>
            <a:endParaRPr lang="en-US" dirty="0"/>
          </a:p>
        </p:txBody>
      </p:sp>
      <p:sp>
        <p:nvSpPr>
          <p:cNvPr id="7" name="Footer Placeholder 6">
            <a:extLst>
              <a:ext uri="{FF2B5EF4-FFF2-40B4-BE49-F238E27FC236}">
                <a16:creationId xmlns:a16="http://schemas.microsoft.com/office/drawing/2014/main" id="{9CB0693F-97D1-4FE7-87E3-B8C725C5A6E8}"/>
              </a:ext>
            </a:extLst>
          </p:cNvPr>
          <p:cNvSpPr>
            <a:spLocks noGrp="1"/>
          </p:cNvSpPr>
          <p:nvPr>
            <p:ph type="ftr" sz="quarter" idx="28"/>
          </p:nvPr>
        </p:nvSpPr>
        <p:spPr>
          <a:xfrm>
            <a:off x="4104523" y="6922965"/>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90B4E758-2CB3-4FFE-B1DC-172E649B6757}"/>
              </a:ext>
            </a:extLst>
          </p:cNvPr>
          <p:cNvSpPr>
            <a:spLocks noGrp="1"/>
          </p:cNvSpPr>
          <p:nvPr>
            <p:ph type="sldNum" sz="quarter" idx="29"/>
          </p:nvPr>
        </p:nvSpPr>
        <p:spPr/>
        <p:txBody>
          <a:bodyPr/>
          <a:lstStyle/>
          <a:p>
            <a:fld id="{6FBDDA51-4CB2-4BC1-8339-72EC117A3582}" type="slidenum">
              <a:rPr lang="en-US" smtClean="0"/>
              <a:pPr/>
              <a:t>‹#›</a:t>
            </a:fld>
            <a:endParaRPr lang="en-US" dirty="0"/>
          </a:p>
        </p:txBody>
      </p:sp>
      <p:pic>
        <p:nvPicPr>
          <p:cNvPr id="10" name="Picture 9">
            <a:extLst>
              <a:ext uri="{FF2B5EF4-FFF2-40B4-BE49-F238E27FC236}">
                <a16:creationId xmlns:a16="http://schemas.microsoft.com/office/drawing/2014/main" id="{8AE1F9C6-E4A4-0A41-B115-B448BFF9E69C}"/>
              </a:ext>
            </a:extLst>
          </p:cNvPr>
          <p:cNvPicPr>
            <a:picLocks noChangeAspect="1"/>
          </p:cNvPicPr>
          <p:nvPr userDrawn="1"/>
        </p:nvPicPr>
        <p:blipFill>
          <a:blip r:embed="rId2"/>
          <a:stretch>
            <a:fillRect/>
          </a:stretch>
        </p:blipFill>
        <p:spPr>
          <a:xfrm>
            <a:off x="852994" y="6012442"/>
            <a:ext cx="842939" cy="362108"/>
          </a:xfrm>
          <a:prstGeom prst="rect">
            <a:avLst/>
          </a:prstGeom>
        </p:spPr>
      </p:pic>
    </p:spTree>
    <p:extLst>
      <p:ext uri="{BB962C8B-B14F-4D97-AF65-F5344CB8AC3E}">
        <p14:creationId xmlns:p14="http://schemas.microsoft.com/office/powerpoint/2010/main" val="3809112492"/>
      </p:ext>
    </p:extLst>
  </p:cSld>
  <p:clrMapOvr>
    <a:masterClrMapping/>
  </p:clrMapOvr>
  <p:extLst>
    <p:ext uri="{DCECCB84-F9BA-43D5-87BE-67443E8EF086}">
      <p15:sldGuideLst xmlns:p15="http://schemas.microsoft.com/office/powerpoint/2012/main">
        <p15:guide id="1" pos="4152" userDrawn="1">
          <p15:clr>
            <a:srgbClr val="FBAE40"/>
          </p15:clr>
        </p15:guide>
        <p15:guide id="2" pos="439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How to Format ">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FA0F47-62B6-A641-A567-42675DD7D28D}"/>
              </a:ext>
            </a:extLst>
          </p:cNvPr>
          <p:cNvSpPr>
            <a:spLocks noGrp="1"/>
          </p:cNvSpPr>
          <p:nvPr>
            <p:ph type="title" hasCustomPrompt="1"/>
          </p:nvPr>
        </p:nvSpPr>
        <p:spPr>
          <a:xfrm>
            <a:off x="4571999" y="433218"/>
            <a:ext cx="7144379" cy="1059538"/>
          </a:xfrm>
        </p:spPr>
        <p:txBody>
          <a:bodyPr/>
          <a:lstStyle>
            <a:lvl1pPr>
              <a:defRPr sz="4800"/>
            </a:lvl1pPr>
          </a:lstStyle>
          <a:p>
            <a:r>
              <a:rPr lang="en-US" dirty="0"/>
              <a:t>ONE LINE TITLE - MORE CONTENT</a:t>
            </a:r>
          </a:p>
        </p:txBody>
      </p:sp>
      <p:sp>
        <p:nvSpPr>
          <p:cNvPr id="10" name="Content Placeholder 8">
            <a:extLst>
              <a:ext uri="{FF2B5EF4-FFF2-40B4-BE49-F238E27FC236}">
                <a16:creationId xmlns:a16="http://schemas.microsoft.com/office/drawing/2014/main" id="{011BDD2C-B1DC-2948-BE27-F3215EE5FC04}"/>
              </a:ext>
            </a:extLst>
          </p:cNvPr>
          <p:cNvSpPr>
            <a:spLocks noGrp="1"/>
          </p:cNvSpPr>
          <p:nvPr>
            <p:ph sz="quarter" idx="13" hasCustomPrompt="1"/>
          </p:nvPr>
        </p:nvSpPr>
        <p:spPr>
          <a:xfrm>
            <a:off x="4572000" y="1620644"/>
            <a:ext cx="6819900" cy="473494"/>
          </a:xfrm>
        </p:spPr>
        <p:txBody>
          <a:bodyPr>
            <a:normAutofit/>
          </a:bodyPr>
          <a:lstStyle>
            <a:lvl1pPr>
              <a:defRPr sz="1800" b="0" i="0">
                <a:solidFill>
                  <a:srgbClr val="FF5F00"/>
                </a:solidFill>
                <a:latin typeface="Montserrat Medium" pitchFamily="2" charset="77"/>
              </a:defRPr>
            </a:lvl1pPr>
          </a:lstStyle>
          <a:p>
            <a:pPr lvl="0"/>
            <a:r>
              <a:rPr lang="en-US" dirty="0"/>
              <a:t>Content Starts Here</a:t>
            </a:r>
          </a:p>
        </p:txBody>
      </p:sp>
      <p:sp>
        <p:nvSpPr>
          <p:cNvPr id="16" name="Text Placeholder 15">
            <a:extLst>
              <a:ext uri="{FF2B5EF4-FFF2-40B4-BE49-F238E27FC236}">
                <a16:creationId xmlns:a16="http://schemas.microsoft.com/office/drawing/2014/main" id="{37916899-1550-EE48-A265-2682B78AB477}"/>
              </a:ext>
            </a:extLst>
          </p:cNvPr>
          <p:cNvSpPr>
            <a:spLocks noGrp="1"/>
          </p:cNvSpPr>
          <p:nvPr>
            <p:ph type="body" sz="quarter" idx="15" hasCustomPrompt="1"/>
          </p:nvPr>
        </p:nvSpPr>
        <p:spPr>
          <a:xfrm>
            <a:off x="800100" y="876300"/>
            <a:ext cx="3276600" cy="1028700"/>
          </a:xfrm>
        </p:spPr>
        <p:txBody>
          <a:bodyPr/>
          <a:lstStyle>
            <a:lvl1pPr>
              <a:defRPr b="1">
                <a:solidFill>
                  <a:srgbClr val="FF0000"/>
                </a:solidFill>
              </a:defRPr>
            </a:lvl1pPr>
          </a:lstStyle>
          <a:p>
            <a:pPr lvl="0"/>
            <a:r>
              <a:rPr lang="en-US" dirty="0"/>
              <a:t>1. HOW TO FORMAT TITLES </a:t>
            </a:r>
          </a:p>
        </p:txBody>
      </p:sp>
      <p:sp>
        <p:nvSpPr>
          <p:cNvPr id="8" name="Content Placeholder 4">
            <a:extLst>
              <a:ext uri="{FF2B5EF4-FFF2-40B4-BE49-F238E27FC236}">
                <a16:creationId xmlns:a16="http://schemas.microsoft.com/office/drawing/2014/main" id="{5DE9C316-F877-D24B-8D21-54EAC8556C51}"/>
              </a:ext>
            </a:extLst>
          </p:cNvPr>
          <p:cNvSpPr>
            <a:spLocks noGrp="1"/>
          </p:cNvSpPr>
          <p:nvPr>
            <p:ph sz="quarter" idx="16" hasCustomPrompt="1"/>
          </p:nvPr>
        </p:nvSpPr>
        <p:spPr>
          <a:xfrm>
            <a:off x="4572000" y="2133600"/>
            <a:ext cx="6819900" cy="3695700"/>
          </a:xfrm>
        </p:spPr>
        <p:txBody>
          <a:bodyPr>
            <a:normAutofit/>
          </a:bodyPr>
          <a:lstStyle>
            <a:lvl1pPr>
              <a:lnSpc>
                <a:spcPct val="100000"/>
              </a:lnSpc>
              <a:defRPr sz="1100" b="0" i="0">
                <a:latin typeface="Montserrat Light" pitchFamily="2" charset="77"/>
              </a:defRPr>
            </a:lvl1pPr>
            <a:lvl2pPr>
              <a:defRPr sz="1800" b="0" i="0">
                <a:latin typeface="Montserrat Light" pitchFamily="2" charset="77"/>
              </a:defRPr>
            </a:lvl2pPr>
            <a:lvl3pPr>
              <a:defRPr sz="1800" b="0" i="0">
                <a:latin typeface="Montserrat Light" pitchFamily="2" charset="77"/>
              </a:defRPr>
            </a:lvl3pPr>
            <a:lvl4pPr>
              <a:defRPr sz="1800" b="0" i="0">
                <a:latin typeface="Montserrat Light" pitchFamily="2" charset="77"/>
              </a:defRPr>
            </a:lvl4pPr>
            <a:lvl5pPr>
              <a:defRPr sz="1800" b="0" i="0">
                <a:latin typeface="Montserrat Light" pitchFamily="2" charset="77"/>
              </a:defRPr>
            </a:lvl5pPr>
          </a:lstStyle>
          <a:p>
            <a:pPr lvl="0"/>
            <a:r>
              <a:rPr lang="en-US" dirty="0"/>
              <a:t>Enter text here</a:t>
            </a:r>
          </a:p>
        </p:txBody>
      </p:sp>
      <p:sp>
        <p:nvSpPr>
          <p:cNvPr id="5" name="Footer Placeholder 4">
            <a:extLst>
              <a:ext uri="{FF2B5EF4-FFF2-40B4-BE49-F238E27FC236}">
                <a16:creationId xmlns:a16="http://schemas.microsoft.com/office/drawing/2014/main" id="{1ADAFA83-D809-4372-851C-BE48CF973ABC}"/>
              </a:ext>
            </a:extLst>
          </p:cNvPr>
          <p:cNvSpPr>
            <a:spLocks noGrp="1"/>
          </p:cNvSpPr>
          <p:nvPr>
            <p:ph type="ftr" sz="quarter" idx="17"/>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2C410AD-C305-4622-ADC9-C9E6EC679A53}"/>
              </a:ext>
            </a:extLst>
          </p:cNvPr>
          <p:cNvSpPr>
            <a:spLocks noGrp="1"/>
          </p:cNvSpPr>
          <p:nvPr>
            <p:ph type="sldNum" sz="quarter" idx="18"/>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995098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 Column List with Subheads">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27" name="Text Placeholder 11">
            <a:extLst>
              <a:ext uri="{FF2B5EF4-FFF2-40B4-BE49-F238E27FC236}">
                <a16:creationId xmlns:a16="http://schemas.microsoft.com/office/drawing/2014/main" id="{D2C8230A-E7B6-6349-9B0C-9D4DC33A78DA}"/>
              </a:ext>
            </a:extLst>
          </p:cNvPr>
          <p:cNvSpPr>
            <a:spLocks noGrp="1"/>
          </p:cNvSpPr>
          <p:nvPr>
            <p:ph type="body" sz="quarter" idx="18" hasCustomPrompt="1"/>
          </p:nvPr>
        </p:nvSpPr>
        <p:spPr>
          <a:xfrm>
            <a:off x="814761" y="1617520"/>
            <a:ext cx="3273064" cy="319584"/>
          </a:xfrm>
          <a:prstGeom prst="rect">
            <a:avLst/>
          </a:prstGeom>
        </p:spPr>
        <p:txBody>
          <a:bodyPr>
            <a:noAutofit/>
          </a:bodyPr>
          <a:lstStyle>
            <a:lvl1pPr marL="0" indent="0">
              <a:buFont typeface="Arial" panose="020B0604020202020204" pitchFamily="34" charset="0"/>
              <a:buNone/>
              <a:defRPr sz="1600" b="0" i="0">
                <a:solidFill>
                  <a:srgbClr val="A25EB5"/>
                </a:solidFill>
                <a:latin typeface="Montserrat Medium" pitchFamily="2" charset="77"/>
              </a:defRPr>
            </a:lvl1pPr>
          </a:lstStyle>
          <a:p>
            <a:pPr lvl="0"/>
            <a:r>
              <a:rPr lang="en-US" dirty="0"/>
              <a:t>Sub-head</a:t>
            </a:r>
          </a:p>
          <a:p>
            <a:pPr lvl="0"/>
            <a:endParaRPr lang="en-US" dirty="0"/>
          </a:p>
        </p:txBody>
      </p:sp>
      <p:sp>
        <p:nvSpPr>
          <p:cNvPr id="28" name="Text Placeholder 11">
            <a:extLst>
              <a:ext uri="{FF2B5EF4-FFF2-40B4-BE49-F238E27FC236}">
                <a16:creationId xmlns:a16="http://schemas.microsoft.com/office/drawing/2014/main" id="{DD19D63C-1B08-D746-97A3-4B096A8F7037}"/>
              </a:ext>
            </a:extLst>
          </p:cNvPr>
          <p:cNvSpPr>
            <a:spLocks noGrp="1"/>
          </p:cNvSpPr>
          <p:nvPr>
            <p:ph type="body" sz="quarter" idx="19" hasCustomPrompt="1"/>
          </p:nvPr>
        </p:nvSpPr>
        <p:spPr>
          <a:xfrm>
            <a:off x="4490671" y="1617520"/>
            <a:ext cx="3232175" cy="319584"/>
          </a:xfrm>
          <a:prstGeom prst="rect">
            <a:avLst/>
          </a:prstGeom>
        </p:spPr>
        <p:txBody>
          <a:bodyPr>
            <a:noAutofit/>
          </a:bodyPr>
          <a:lstStyle>
            <a:lvl1pPr marL="0" indent="0">
              <a:buFont typeface="Arial" panose="020B0604020202020204" pitchFamily="34" charset="0"/>
              <a:buNone/>
              <a:defRPr sz="1600" b="0" i="0">
                <a:solidFill>
                  <a:srgbClr val="FF5F00"/>
                </a:solidFill>
                <a:latin typeface="Montserrat Medium" pitchFamily="2" charset="77"/>
              </a:defRPr>
            </a:lvl1pPr>
          </a:lstStyle>
          <a:p>
            <a:pPr lvl="0"/>
            <a:r>
              <a:rPr lang="en-US" dirty="0"/>
              <a:t>Sub-head</a:t>
            </a:r>
          </a:p>
          <a:p>
            <a:pPr lvl="0"/>
            <a:endParaRPr lang="en-US" dirty="0"/>
          </a:p>
        </p:txBody>
      </p:sp>
      <p:sp>
        <p:nvSpPr>
          <p:cNvPr id="29" name="Text Placeholder 11">
            <a:extLst>
              <a:ext uri="{FF2B5EF4-FFF2-40B4-BE49-F238E27FC236}">
                <a16:creationId xmlns:a16="http://schemas.microsoft.com/office/drawing/2014/main" id="{18A3A0DE-8A28-A949-9B66-ED832A8A7E84}"/>
              </a:ext>
            </a:extLst>
          </p:cNvPr>
          <p:cNvSpPr>
            <a:spLocks noGrp="1"/>
          </p:cNvSpPr>
          <p:nvPr>
            <p:ph type="body" sz="quarter" idx="20" hasCustomPrompt="1"/>
          </p:nvPr>
        </p:nvSpPr>
        <p:spPr>
          <a:xfrm>
            <a:off x="8125692" y="1617520"/>
            <a:ext cx="3209598" cy="319584"/>
          </a:xfrm>
          <a:prstGeom prst="rect">
            <a:avLst/>
          </a:prstGeom>
        </p:spPr>
        <p:txBody>
          <a:bodyPr>
            <a:noAutofit/>
          </a:bodyPr>
          <a:lstStyle>
            <a:lvl1pPr marL="0" indent="0">
              <a:buFont typeface="Arial" panose="020B0604020202020204" pitchFamily="34" charset="0"/>
              <a:buNone/>
              <a:defRPr sz="1600" b="0" i="0">
                <a:solidFill>
                  <a:srgbClr val="009845"/>
                </a:solidFill>
                <a:latin typeface="Montserrat Medium" pitchFamily="2" charset="77"/>
              </a:defRPr>
            </a:lvl1pPr>
          </a:lstStyle>
          <a:p>
            <a:pPr lvl="0"/>
            <a:r>
              <a:rPr lang="en-US" dirty="0"/>
              <a:t>Sub-head</a:t>
            </a:r>
          </a:p>
          <a:p>
            <a:pPr lvl="0"/>
            <a:endParaRPr lang="en-US" dirty="0"/>
          </a:p>
        </p:txBody>
      </p:sp>
      <p:sp>
        <p:nvSpPr>
          <p:cNvPr id="6" name="Title 5">
            <a:extLst>
              <a:ext uri="{FF2B5EF4-FFF2-40B4-BE49-F238E27FC236}">
                <a16:creationId xmlns:a16="http://schemas.microsoft.com/office/drawing/2014/main" id="{DB16B3C1-72F2-014C-B529-F3A5C76FDF59}"/>
              </a:ext>
            </a:extLst>
          </p:cNvPr>
          <p:cNvSpPr>
            <a:spLocks noGrp="1"/>
          </p:cNvSpPr>
          <p:nvPr>
            <p:ph type="title" hasCustomPrompt="1"/>
          </p:nvPr>
        </p:nvSpPr>
        <p:spPr>
          <a:xfrm>
            <a:off x="800100" y="274236"/>
            <a:ext cx="10540652" cy="1228596"/>
          </a:xfrm>
        </p:spPr>
        <p:txBody>
          <a:bodyPr/>
          <a:lstStyle/>
          <a:p>
            <a:r>
              <a:rPr lang="en-US" dirty="0"/>
              <a:t>HEADLINE</a:t>
            </a:r>
          </a:p>
        </p:txBody>
      </p:sp>
      <p:sp>
        <p:nvSpPr>
          <p:cNvPr id="24" name="Text Placeholder 5">
            <a:extLst>
              <a:ext uri="{FF2B5EF4-FFF2-40B4-BE49-F238E27FC236}">
                <a16:creationId xmlns:a16="http://schemas.microsoft.com/office/drawing/2014/main" id="{DA8B45B4-C31B-6B46-9874-6B72BC1A02FD}"/>
              </a:ext>
            </a:extLst>
          </p:cNvPr>
          <p:cNvSpPr>
            <a:spLocks noGrp="1"/>
          </p:cNvSpPr>
          <p:nvPr>
            <p:ph type="body" sz="quarter" idx="21" hasCustomPrompt="1"/>
          </p:nvPr>
        </p:nvSpPr>
        <p:spPr>
          <a:xfrm>
            <a:off x="814761" y="1969054"/>
            <a:ext cx="3258989"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p:txBody>
      </p:sp>
      <p:sp>
        <p:nvSpPr>
          <p:cNvPr id="13" name="Text Placeholder 5">
            <a:extLst>
              <a:ext uri="{FF2B5EF4-FFF2-40B4-BE49-F238E27FC236}">
                <a16:creationId xmlns:a16="http://schemas.microsoft.com/office/drawing/2014/main" id="{FE05C7B7-1EC6-0940-88D9-F9AC78095C30}"/>
              </a:ext>
            </a:extLst>
          </p:cNvPr>
          <p:cNvSpPr>
            <a:spLocks noGrp="1"/>
          </p:cNvSpPr>
          <p:nvPr>
            <p:ph type="body" sz="quarter" idx="22" hasCustomPrompt="1"/>
          </p:nvPr>
        </p:nvSpPr>
        <p:spPr>
          <a:xfrm>
            <a:off x="4481886" y="1969054"/>
            <a:ext cx="3258989"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p:txBody>
      </p:sp>
      <p:sp>
        <p:nvSpPr>
          <p:cNvPr id="14" name="Text Placeholder 5">
            <a:extLst>
              <a:ext uri="{FF2B5EF4-FFF2-40B4-BE49-F238E27FC236}">
                <a16:creationId xmlns:a16="http://schemas.microsoft.com/office/drawing/2014/main" id="{C0E005A4-EF02-0243-9764-11A5FC6726E7}"/>
              </a:ext>
            </a:extLst>
          </p:cNvPr>
          <p:cNvSpPr>
            <a:spLocks noGrp="1"/>
          </p:cNvSpPr>
          <p:nvPr>
            <p:ph type="body" sz="quarter" idx="23" hasCustomPrompt="1"/>
          </p:nvPr>
        </p:nvSpPr>
        <p:spPr>
          <a:xfrm>
            <a:off x="8129961" y="1969054"/>
            <a:ext cx="3258989"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p:txBody>
      </p:sp>
      <p:sp>
        <p:nvSpPr>
          <p:cNvPr id="3" name="Footer Placeholder 2">
            <a:extLst>
              <a:ext uri="{FF2B5EF4-FFF2-40B4-BE49-F238E27FC236}">
                <a16:creationId xmlns:a16="http://schemas.microsoft.com/office/drawing/2014/main" id="{7B147621-FCAA-4055-9C78-78E4FD71D9EB}"/>
              </a:ext>
            </a:extLst>
          </p:cNvPr>
          <p:cNvSpPr>
            <a:spLocks noGrp="1"/>
          </p:cNvSpPr>
          <p:nvPr>
            <p:ph type="ftr" sz="quarter" idx="24"/>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9D5D6F2-A1C7-4F44-90B7-D5F42DD53040}"/>
              </a:ext>
            </a:extLst>
          </p:cNvPr>
          <p:cNvSpPr>
            <a:spLocks noGrp="1"/>
          </p:cNvSpPr>
          <p:nvPr>
            <p:ph type="sldNum" sz="quarter" idx="25"/>
          </p:nvPr>
        </p:nvSpPr>
        <p:spPr/>
        <p:txBody>
          <a:bodyPr/>
          <a:lstStyle/>
          <a:p>
            <a:fld id="{6FBDDA51-4CB2-4BC1-8339-72EC117A3582}" type="slidenum">
              <a:rPr lang="en-US" smtClean="0"/>
              <a:pPr/>
              <a:t>‹#›</a:t>
            </a:fld>
            <a:endParaRPr lang="en-US" dirty="0"/>
          </a:p>
        </p:txBody>
      </p:sp>
      <p:pic>
        <p:nvPicPr>
          <p:cNvPr id="12" name="Picture 11">
            <a:extLst>
              <a:ext uri="{FF2B5EF4-FFF2-40B4-BE49-F238E27FC236}">
                <a16:creationId xmlns:a16="http://schemas.microsoft.com/office/drawing/2014/main" id="{BA5BC9E9-ECA8-FC4F-B728-CBA9A3F5E0AB}"/>
              </a:ext>
            </a:extLst>
          </p:cNvPr>
          <p:cNvPicPr>
            <a:picLocks noChangeAspect="1"/>
          </p:cNvPicPr>
          <p:nvPr userDrawn="1"/>
        </p:nvPicPr>
        <p:blipFill>
          <a:blip r:embed="rId3"/>
          <a:stretch>
            <a:fillRect/>
          </a:stretch>
        </p:blipFill>
        <p:spPr>
          <a:xfrm>
            <a:off x="852994" y="6012442"/>
            <a:ext cx="842939" cy="362108"/>
          </a:xfrm>
          <a:prstGeom prst="rect">
            <a:avLst/>
          </a:prstGeom>
        </p:spPr>
      </p:pic>
    </p:spTree>
    <p:extLst>
      <p:ext uri="{BB962C8B-B14F-4D97-AF65-F5344CB8AC3E}">
        <p14:creationId xmlns:p14="http://schemas.microsoft.com/office/powerpoint/2010/main" val="1986191626"/>
      </p:ext>
    </p:extLst>
  </p:cSld>
  <p:clrMapOvr>
    <a:masterClrMapping/>
  </p:clrMapOvr>
  <p:extLst>
    <p:ext uri="{DCECCB84-F9BA-43D5-87BE-67443E8EF086}">
      <p15:sldGuideLst xmlns:p15="http://schemas.microsoft.com/office/powerpoint/2012/main">
        <p15:guide id="1" pos="2568" userDrawn="1">
          <p15:clr>
            <a:srgbClr val="FBAE40"/>
          </p15:clr>
        </p15:guide>
        <p15:guide id="2" pos="2828" userDrawn="1">
          <p15:clr>
            <a:srgbClr val="FBAE40"/>
          </p15:clr>
        </p15:guide>
        <p15:guide id="3" pos="4887" userDrawn="1">
          <p15:clr>
            <a:srgbClr val="FBAE40"/>
          </p15:clr>
        </p15:guide>
        <p15:guide id="4" pos="512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2 Column Double LIst Layou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03A688B-EF50-5147-A1D2-7A148966824C}"/>
              </a:ext>
            </a:extLst>
          </p:cNvPr>
          <p:cNvSpPr/>
          <p:nvPr userDrawn="1"/>
        </p:nvSpPr>
        <p:spPr>
          <a:xfrm>
            <a:off x="304800" y="345688"/>
            <a:ext cx="4762500" cy="620751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 name="Title 3">
            <a:extLst>
              <a:ext uri="{FF2B5EF4-FFF2-40B4-BE49-F238E27FC236}">
                <a16:creationId xmlns:a16="http://schemas.microsoft.com/office/drawing/2014/main" id="{84A0AECF-C1E8-DB4E-A9A5-631C60599442}"/>
              </a:ext>
            </a:extLst>
          </p:cNvPr>
          <p:cNvSpPr>
            <a:spLocks noGrp="1"/>
          </p:cNvSpPr>
          <p:nvPr>
            <p:ph type="title" hasCustomPrompt="1"/>
          </p:nvPr>
        </p:nvSpPr>
        <p:spPr>
          <a:xfrm>
            <a:off x="787052" y="685455"/>
            <a:ext cx="10553700" cy="806164"/>
          </a:xfrm>
        </p:spPr>
        <p:txBody>
          <a:bodyPr/>
          <a:lstStyle/>
          <a:p>
            <a:r>
              <a:rPr lang="en-US" dirty="0"/>
              <a:t>TWO COLUMN DOUBLE LIST LAYOUT </a:t>
            </a:r>
          </a:p>
        </p:txBody>
      </p:sp>
      <p:sp>
        <p:nvSpPr>
          <p:cNvPr id="17" name="Text Placeholder 5">
            <a:extLst>
              <a:ext uri="{FF2B5EF4-FFF2-40B4-BE49-F238E27FC236}">
                <a16:creationId xmlns:a16="http://schemas.microsoft.com/office/drawing/2014/main" id="{206853C5-7C4B-8641-9790-56BE78410F91}"/>
              </a:ext>
            </a:extLst>
          </p:cNvPr>
          <p:cNvSpPr>
            <a:spLocks noGrp="1"/>
          </p:cNvSpPr>
          <p:nvPr>
            <p:ph type="body" sz="quarter" idx="21" hasCustomPrompt="1"/>
          </p:nvPr>
        </p:nvSpPr>
        <p:spPr>
          <a:xfrm>
            <a:off x="4471396" y="2133600"/>
            <a:ext cx="6911698" cy="3700193"/>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 wider format</a:t>
            </a:r>
          </a:p>
          <a:p>
            <a:pPr lvl="0"/>
            <a:endParaRPr lang="en-US" dirty="0"/>
          </a:p>
        </p:txBody>
      </p:sp>
      <p:sp>
        <p:nvSpPr>
          <p:cNvPr id="18" name="Text Placeholder 27">
            <a:extLst>
              <a:ext uri="{FF2B5EF4-FFF2-40B4-BE49-F238E27FC236}">
                <a16:creationId xmlns:a16="http://schemas.microsoft.com/office/drawing/2014/main" id="{8F60ABC5-7FD0-5B4D-BFC5-24035983F45D}"/>
              </a:ext>
            </a:extLst>
          </p:cNvPr>
          <p:cNvSpPr>
            <a:spLocks noGrp="1"/>
          </p:cNvSpPr>
          <p:nvPr>
            <p:ph type="body" sz="quarter" idx="22" hasCustomPrompt="1"/>
          </p:nvPr>
        </p:nvSpPr>
        <p:spPr>
          <a:xfrm>
            <a:off x="800100" y="1600200"/>
            <a:ext cx="10591800" cy="533400"/>
          </a:xfrm>
        </p:spPr>
        <p:txBody>
          <a:bodyPr>
            <a:normAutofit/>
          </a:bodyPr>
          <a:lstStyle>
            <a:lvl1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1200" b="0" i="0">
                <a:latin typeface="Montserrat Medium" pitchFamily="2" charset="77"/>
              </a:defRPr>
            </a:lvl1pPr>
            <a:lvl2pPr>
              <a:defRPr sz="1200" b="0" i="0">
                <a:latin typeface="Montserrat Medium" pitchFamily="2" charset="77"/>
              </a:defRPr>
            </a:lvl2pPr>
            <a:lvl3pPr>
              <a:defRPr sz="1200" b="0" i="0">
                <a:latin typeface="Montserrat Medium" pitchFamily="2" charset="77"/>
              </a:defRPr>
            </a:lvl3pPr>
            <a:lvl4pPr>
              <a:defRPr sz="1200" b="0" i="0">
                <a:latin typeface="Montserrat Medium" pitchFamily="2" charset="77"/>
              </a:defRPr>
            </a:lvl4pPr>
            <a:lvl5pPr>
              <a:defRPr sz="1200" b="0" i="0">
                <a:latin typeface="Montserrat Medium" pitchFamily="2" charset="77"/>
              </a:defRPr>
            </a:lvl5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0" i="0" dirty="0">
                <a:solidFill>
                  <a:srgbClr val="505251"/>
                </a:solidFill>
                <a:latin typeface="Montserrat Medium" pitchFamily="2" charset="77"/>
              </a:rPr>
              <a:t>Introductory paragraph…. Enter text here.</a:t>
            </a:r>
          </a:p>
        </p:txBody>
      </p:sp>
      <p:sp>
        <p:nvSpPr>
          <p:cNvPr id="9" name="Text Placeholder 5">
            <a:extLst>
              <a:ext uri="{FF2B5EF4-FFF2-40B4-BE49-F238E27FC236}">
                <a16:creationId xmlns:a16="http://schemas.microsoft.com/office/drawing/2014/main" id="{58CD5EED-9A51-AA45-9348-7B09BAD7D360}"/>
              </a:ext>
            </a:extLst>
          </p:cNvPr>
          <p:cNvSpPr>
            <a:spLocks noGrp="1"/>
          </p:cNvSpPr>
          <p:nvPr>
            <p:ph type="body" sz="quarter" idx="23" hasCustomPrompt="1"/>
          </p:nvPr>
        </p:nvSpPr>
        <p:spPr>
          <a:xfrm>
            <a:off x="800100" y="2143991"/>
            <a:ext cx="3258989" cy="3689802"/>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endParaRPr lang="en-US" dirty="0"/>
          </a:p>
        </p:txBody>
      </p:sp>
      <p:sp>
        <p:nvSpPr>
          <p:cNvPr id="6" name="Footer Placeholder 5">
            <a:extLst>
              <a:ext uri="{FF2B5EF4-FFF2-40B4-BE49-F238E27FC236}">
                <a16:creationId xmlns:a16="http://schemas.microsoft.com/office/drawing/2014/main" id="{211B9D92-70F0-4CAC-8D7C-A3830FDDB07F}"/>
              </a:ext>
            </a:extLst>
          </p:cNvPr>
          <p:cNvSpPr>
            <a:spLocks noGrp="1"/>
          </p:cNvSpPr>
          <p:nvPr>
            <p:ph type="ftr" sz="quarter" idx="24"/>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F701A485-31E8-4E7C-9027-10974D0E2ABA}"/>
              </a:ext>
            </a:extLst>
          </p:cNvPr>
          <p:cNvSpPr>
            <a:spLocks noGrp="1"/>
          </p:cNvSpPr>
          <p:nvPr>
            <p:ph type="sldNum" sz="quarter" idx="25"/>
          </p:nvPr>
        </p:nvSpPr>
        <p:spPr/>
        <p:txBody>
          <a:bodyPr/>
          <a:lstStyle/>
          <a:p>
            <a:fld id="{6FBDDA51-4CB2-4BC1-8339-72EC117A3582}" type="slidenum">
              <a:rPr lang="en-US" smtClean="0"/>
              <a:pPr/>
              <a:t>‹#›</a:t>
            </a:fld>
            <a:endParaRPr lang="en-US" dirty="0"/>
          </a:p>
        </p:txBody>
      </p:sp>
      <p:pic>
        <p:nvPicPr>
          <p:cNvPr id="12" name="Picture 11">
            <a:extLst>
              <a:ext uri="{FF2B5EF4-FFF2-40B4-BE49-F238E27FC236}">
                <a16:creationId xmlns:a16="http://schemas.microsoft.com/office/drawing/2014/main" id="{DB2A4904-0275-4526-BD3B-47D4F21EF8DE}"/>
              </a:ext>
            </a:extLst>
          </p:cNvPr>
          <p:cNvPicPr>
            <a:picLocks noChangeAspect="1"/>
          </p:cNvPicPr>
          <p:nvPr userDrawn="1"/>
        </p:nvPicPr>
        <p:blipFill>
          <a:blip r:embed="rId3"/>
          <a:stretch>
            <a:fillRect/>
          </a:stretch>
        </p:blipFill>
        <p:spPr>
          <a:xfrm>
            <a:off x="852994" y="6012442"/>
            <a:ext cx="842939" cy="362108"/>
          </a:xfrm>
          <a:prstGeom prst="rect">
            <a:avLst/>
          </a:prstGeom>
        </p:spPr>
      </p:pic>
    </p:spTree>
    <p:extLst>
      <p:ext uri="{BB962C8B-B14F-4D97-AF65-F5344CB8AC3E}">
        <p14:creationId xmlns:p14="http://schemas.microsoft.com/office/powerpoint/2010/main" val="3943231101"/>
      </p:ext>
    </p:extLst>
  </p:cSld>
  <p:clrMapOvr>
    <a:masterClrMapping/>
  </p:clrMapOvr>
  <p:extLst>
    <p:ext uri="{DCECCB84-F9BA-43D5-87BE-67443E8EF086}">
      <p15:sldGuideLst xmlns:p15="http://schemas.microsoft.com/office/powerpoint/2012/main">
        <p15:guide id="1" pos="2568" userDrawn="1">
          <p15:clr>
            <a:srgbClr val="FBAE40"/>
          </p15:clr>
        </p15:guide>
        <p15:guide id="2" pos="280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ed Side Panel">
    <p:bg>
      <p:bgPr>
        <a:solidFill>
          <a:schemeClr val="accent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27A027DD-E290-9C43-BFC6-334B3D066304}"/>
              </a:ext>
            </a:extLst>
          </p:cNvPr>
          <p:cNvSpPr/>
          <p:nvPr userDrawn="1"/>
        </p:nvSpPr>
        <p:spPr>
          <a:xfrm>
            <a:off x="0" y="1"/>
            <a:ext cx="4076700" cy="6858000"/>
          </a:xfrm>
          <a:prstGeom prst="rect">
            <a:avLst/>
          </a:prstGeom>
          <a:solidFill>
            <a:srgbClr val="37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8F72FC-8EA2-0549-AB40-5CB2BA420F41}"/>
              </a:ext>
            </a:extLst>
          </p:cNvPr>
          <p:cNvPicPr>
            <a:picLocks noChangeAspect="1"/>
          </p:cNvPicPr>
          <p:nvPr userDrawn="1"/>
        </p:nvPicPr>
        <p:blipFill rotWithShape="1">
          <a:blip r:embed="rId2">
            <a:alphaModFix amt="24000"/>
          </a:blip>
          <a:srcRect r="66535"/>
          <a:stretch/>
        </p:blipFill>
        <p:spPr>
          <a:xfrm>
            <a:off x="-1" y="-1"/>
            <a:ext cx="4076700" cy="6857999"/>
          </a:xfrm>
          <a:prstGeom prst="rect">
            <a:avLst/>
          </a:prstGeom>
        </p:spPr>
      </p:pic>
      <p:sp>
        <p:nvSpPr>
          <p:cNvPr id="21" name="Rectangle 20">
            <a:extLst>
              <a:ext uri="{FF2B5EF4-FFF2-40B4-BE49-F238E27FC236}">
                <a16:creationId xmlns:a16="http://schemas.microsoft.com/office/drawing/2014/main" id="{2E0BA45A-446D-9343-A766-74DDC7B03826}"/>
              </a:ext>
            </a:extLst>
          </p:cNvPr>
          <p:cNvSpPr/>
          <p:nvPr userDrawn="1"/>
        </p:nvSpPr>
        <p:spPr>
          <a:xfrm>
            <a:off x="304801" y="304800"/>
            <a:ext cx="11582400" cy="624840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7" name="Rectangle 6">
            <a:extLst>
              <a:ext uri="{FF2B5EF4-FFF2-40B4-BE49-F238E27FC236}">
                <a16:creationId xmlns:a16="http://schemas.microsoft.com/office/drawing/2014/main" id="{F0E0197D-28B7-C845-8952-007CBD936BF3}"/>
              </a:ext>
            </a:extLst>
          </p:cNvPr>
          <p:cNvSpPr/>
          <p:nvPr userDrawn="1"/>
        </p:nvSpPr>
        <p:spPr>
          <a:xfrm>
            <a:off x="304800" y="304800"/>
            <a:ext cx="3771901" cy="6278560"/>
          </a:xfrm>
          <a:prstGeom prst="rect">
            <a:avLst/>
          </a:prstGeom>
          <a:solidFill>
            <a:srgbClr val="379B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6" name="Text Placeholder 5">
            <a:extLst>
              <a:ext uri="{FF2B5EF4-FFF2-40B4-BE49-F238E27FC236}">
                <a16:creationId xmlns:a16="http://schemas.microsoft.com/office/drawing/2014/main" id="{F25AAFCA-EF50-E342-AAFA-5C57CE2D53FF}"/>
              </a:ext>
            </a:extLst>
          </p:cNvPr>
          <p:cNvSpPr>
            <a:spLocks noGrp="1"/>
          </p:cNvSpPr>
          <p:nvPr>
            <p:ph type="body" sz="quarter" idx="13" hasCustomPrompt="1"/>
          </p:nvPr>
        </p:nvSpPr>
        <p:spPr>
          <a:xfrm>
            <a:off x="800100" y="700088"/>
            <a:ext cx="3028950" cy="5129211"/>
          </a:xfrm>
          <a:prstGeom prst="rect">
            <a:avLst/>
          </a:prstGeom>
        </p:spPr>
        <p:txBody>
          <a:bodyPr wrap="square">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300">
                <a:solidFill>
                  <a:schemeClr val="bg1"/>
                </a:solidFill>
              </a:defRPr>
            </a:lvl1pPr>
          </a:lstStyle>
          <a:p>
            <a:pPr lvl="0"/>
            <a:r>
              <a:rPr lang="en-US" dirty="0"/>
              <a:t>Enter text here </a:t>
            </a:r>
          </a:p>
        </p:txBody>
      </p:sp>
      <p:sp>
        <p:nvSpPr>
          <p:cNvPr id="3" name="Title 2">
            <a:extLst>
              <a:ext uri="{FF2B5EF4-FFF2-40B4-BE49-F238E27FC236}">
                <a16:creationId xmlns:a16="http://schemas.microsoft.com/office/drawing/2014/main" id="{B5E828C5-1DF0-D348-A5F0-9FC09828DC93}"/>
              </a:ext>
            </a:extLst>
          </p:cNvPr>
          <p:cNvSpPr>
            <a:spLocks noGrp="1"/>
          </p:cNvSpPr>
          <p:nvPr>
            <p:ph type="title" hasCustomPrompt="1"/>
          </p:nvPr>
        </p:nvSpPr>
        <p:spPr>
          <a:xfrm>
            <a:off x="4585918" y="693269"/>
            <a:ext cx="6754833" cy="806164"/>
          </a:xfrm>
        </p:spPr>
        <p:txBody>
          <a:bodyPr/>
          <a:lstStyle/>
          <a:p>
            <a:r>
              <a:rPr lang="en-US" dirty="0"/>
              <a:t>COLORED SIDE PANEL COPY</a:t>
            </a:r>
          </a:p>
        </p:txBody>
      </p:sp>
      <p:sp>
        <p:nvSpPr>
          <p:cNvPr id="15" name="Text Placeholder 5">
            <a:extLst>
              <a:ext uri="{FF2B5EF4-FFF2-40B4-BE49-F238E27FC236}">
                <a16:creationId xmlns:a16="http://schemas.microsoft.com/office/drawing/2014/main" id="{F9BAC006-F2EF-E049-9D3F-C89FFEB21668}"/>
              </a:ext>
            </a:extLst>
          </p:cNvPr>
          <p:cNvSpPr>
            <a:spLocks noGrp="1"/>
          </p:cNvSpPr>
          <p:nvPr>
            <p:ph type="body" sz="quarter" idx="23" hasCustomPrompt="1"/>
          </p:nvPr>
        </p:nvSpPr>
        <p:spPr>
          <a:xfrm>
            <a:off x="4585919" y="1600200"/>
            <a:ext cx="3214688" cy="391566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lvl="0"/>
            <a:endParaRPr lang="en-US" dirty="0"/>
          </a:p>
        </p:txBody>
      </p:sp>
      <p:sp>
        <p:nvSpPr>
          <p:cNvPr id="16" name="Text Placeholder 5">
            <a:extLst>
              <a:ext uri="{FF2B5EF4-FFF2-40B4-BE49-F238E27FC236}">
                <a16:creationId xmlns:a16="http://schemas.microsoft.com/office/drawing/2014/main" id="{8FDE8FF2-490A-8748-A3EF-0A3C6DE79E5B}"/>
              </a:ext>
            </a:extLst>
          </p:cNvPr>
          <p:cNvSpPr>
            <a:spLocks noGrp="1"/>
          </p:cNvSpPr>
          <p:nvPr>
            <p:ph type="body" sz="quarter" idx="24" hasCustomPrompt="1"/>
          </p:nvPr>
        </p:nvSpPr>
        <p:spPr>
          <a:xfrm>
            <a:off x="8195894" y="1600200"/>
            <a:ext cx="3214688" cy="3915666"/>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3"/>
              </a:buBlip>
              <a:tabLst/>
              <a:defRPr/>
            </a:pPr>
            <a:endParaRPr lang="en-US" dirty="0"/>
          </a:p>
        </p:txBody>
      </p:sp>
      <p:sp>
        <p:nvSpPr>
          <p:cNvPr id="4" name="Footer Placeholder 3">
            <a:extLst>
              <a:ext uri="{FF2B5EF4-FFF2-40B4-BE49-F238E27FC236}">
                <a16:creationId xmlns:a16="http://schemas.microsoft.com/office/drawing/2014/main" id="{D6FA7BF8-432C-43AA-8851-963038FE8916}"/>
              </a:ext>
            </a:extLst>
          </p:cNvPr>
          <p:cNvSpPr>
            <a:spLocks noGrp="1"/>
          </p:cNvSpPr>
          <p:nvPr>
            <p:ph type="ftr" sz="quarter" idx="25"/>
          </p:nvPr>
        </p:nvSpPr>
        <p:spPr>
          <a:xfrm>
            <a:off x="4104523" y="6922965"/>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43C04E0E-28F3-4F8F-99CB-343D0048A9DA}"/>
              </a:ext>
            </a:extLst>
          </p:cNvPr>
          <p:cNvSpPr>
            <a:spLocks noGrp="1"/>
          </p:cNvSpPr>
          <p:nvPr>
            <p:ph type="sldNum" sz="quarter" idx="26"/>
          </p:nvPr>
        </p:nvSpPr>
        <p:spPr/>
        <p:txBody>
          <a:bodyPr/>
          <a:lstStyle/>
          <a:p>
            <a:fld id="{6FBDDA51-4CB2-4BC1-8339-72EC117A3582}" type="slidenum">
              <a:rPr lang="en-US" smtClean="0"/>
              <a:pPr/>
              <a:t>‹#›</a:t>
            </a:fld>
            <a:endParaRPr lang="en-US" dirty="0"/>
          </a:p>
        </p:txBody>
      </p:sp>
      <p:pic>
        <p:nvPicPr>
          <p:cNvPr id="17" name="Picture 16">
            <a:extLst>
              <a:ext uri="{FF2B5EF4-FFF2-40B4-BE49-F238E27FC236}">
                <a16:creationId xmlns:a16="http://schemas.microsoft.com/office/drawing/2014/main" id="{2ED4085C-540C-443B-830B-6360896EF728}"/>
              </a:ext>
            </a:extLst>
          </p:cNvPr>
          <p:cNvPicPr>
            <a:picLocks noChangeAspect="1"/>
          </p:cNvPicPr>
          <p:nvPr userDrawn="1"/>
        </p:nvPicPr>
        <p:blipFill>
          <a:blip r:embed="rId4"/>
          <a:stretch>
            <a:fillRect/>
          </a:stretch>
        </p:blipFill>
        <p:spPr>
          <a:xfrm>
            <a:off x="881214" y="5996227"/>
            <a:ext cx="885152" cy="362108"/>
          </a:xfrm>
          <a:prstGeom prst="rect">
            <a:avLst/>
          </a:prstGeom>
        </p:spPr>
      </p:pic>
    </p:spTree>
    <p:extLst>
      <p:ext uri="{BB962C8B-B14F-4D97-AF65-F5344CB8AC3E}">
        <p14:creationId xmlns:p14="http://schemas.microsoft.com/office/powerpoint/2010/main" val="3132858558"/>
      </p:ext>
    </p:extLst>
  </p:cSld>
  <p:clrMapOvr>
    <a:masterClrMapping/>
  </p:clrMapOvr>
  <p:extLst>
    <p:ext uri="{DCECCB84-F9BA-43D5-87BE-67443E8EF086}">
      <p15:sldGuideLst xmlns:p15="http://schemas.microsoft.com/office/powerpoint/2012/main">
        <p15:guide id="1" pos="4920">
          <p15:clr>
            <a:srgbClr val="FBAE40"/>
          </p15:clr>
        </p15:guide>
        <p15:guide id="2" pos="515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ransition Slide Title Only">
    <p:bg>
      <p:bgPr>
        <a:solidFill>
          <a:schemeClr val="bg1"/>
        </a:solidFill>
        <a:effectLst/>
      </p:bgPr>
    </p:bg>
    <p:spTree>
      <p:nvGrpSpPr>
        <p:cNvPr id="1" name=""/>
        <p:cNvGrpSpPr/>
        <p:nvPr/>
      </p:nvGrpSpPr>
      <p:grpSpPr>
        <a:xfrm>
          <a:off x="0" y="0"/>
          <a:ext cx="0" cy="0"/>
          <a:chOff x="0" y="0"/>
          <a:chExt cx="0" cy="0"/>
        </a:xfrm>
      </p:grpSpPr>
      <p:sp>
        <p:nvSpPr>
          <p:cNvPr id="20" name="Title 5">
            <a:extLst>
              <a:ext uri="{FF2B5EF4-FFF2-40B4-BE49-F238E27FC236}">
                <a16:creationId xmlns:a16="http://schemas.microsoft.com/office/drawing/2014/main" id="{0CFD8B26-6F0E-1A42-A80C-95EDF2844B10}"/>
              </a:ext>
            </a:extLst>
          </p:cNvPr>
          <p:cNvSpPr txBox="1">
            <a:spLocks/>
          </p:cNvSpPr>
          <p:nvPr userDrawn="1"/>
        </p:nvSpPr>
        <p:spPr>
          <a:xfrm>
            <a:off x="4467225" y="876300"/>
            <a:ext cx="6281057" cy="3795713"/>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8800" b="0" i="0" kern="1200" spc="150" baseline="0">
                <a:solidFill>
                  <a:srgbClr val="379BD7"/>
                </a:solidFill>
                <a:latin typeface="TitlingGothicFB Comp Standard" panose="02000506030000020004" pitchFamily="2" charset="77"/>
                <a:ea typeface="+mj-ea"/>
                <a:cs typeface="+mj-cs"/>
              </a:defRPr>
            </a:lvl1pPr>
          </a:lstStyle>
          <a:p>
            <a:r>
              <a:rPr lang="en-US" sz="7200" dirty="0">
                <a:solidFill>
                  <a:schemeClr val="bg1"/>
                </a:solidFill>
              </a:rPr>
              <a:t>SUMMARY OF KEY FINDINGS FROM SPRING 2018 WHAT IF THIS IS DOUBLE</a:t>
            </a:r>
          </a:p>
        </p:txBody>
      </p:sp>
      <p:sp>
        <p:nvSpPr>
          <p:cNvPr id="23" name="Rectangle 22">
            <a:extLst>
              <a:ext uri="{FF2B5EF4-FFF2-40B4-BE49-F238E27FC236}">
                <a16:creationId xmlns:a16="http://schemas.microsoft.com/office/drawing/2014/main" id="{35CB77A7-874E-4E4B-B980-FEBF463B0632}"/>
              </a:ext>
            </a:extLst>
          </p:cNvPr>
          <p:cNvSpPr/>
          <p:nvPr userDrawn="1"/>
        </p:nvSpPr>
        <p:spPr>
          <a:xfrm>
            <a:off x="304799" y="304800"/>
            <a:ext cx="11582401" cy="6278560"/>
          </a:xfrm>
          <a:prstGeom prst="rect">
            <a:avLst/>
          </a:prstGeom>
          <a:solidFill>
            <a:srgbClr val="005CB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62915AEE-80D9-6C4F-8DB1-5E4267FE4530}"/>
              </a:ext>
            </a:extLst>
          </p:cNvPr>
          <p:cNvPicPr>
            <a:picLocks noChangeAspect="1"/>
          </p:cNvPicPr>
          <p:nvPr userDrawn="1"/>
        </p:nvPicPr>
        <p:blipFill>
          <a:blip r:embed="rId2"/>
          <a:stretch>
            <a:fillRect/>
          </a:stretch>
        </p:blipFill>
        <p:spPr>
          <a:xfrm>
            <a:off x="838201" y="5996227"/>
            <a:ext cx="885152" cy="362108"/>
          </a:xfrm>
          <a:prstGeom prst="rect">
            <a:avLst/>
          </a:prstGeom>
        </p:spPr>
      </p:pic>
      <p:sp>
        <p:nvSpPr>
          <p:cNvPr id="12" name="Text Placeholder 5">
            <a:extLst>
              <a:ext uri="{FF2B5EF4-FFF2-40B4-BE49-F238E27FC236}">
                <a16:creationId xmlns:a16="http://schemas.microsoft.com/office/drawing/2014/main" id="{280CA82F-4FD2-8F4E-A03E-F1AB757A4009}"/>
              </a:ext>
            </a:extLst>
          </p:cNvPr>
          <p:cNvSpPr>
            <a:spLocks noGrp="1"/>
          </p:cNvSpPr>
          <p:nvPr>
            <p:ph type="body" sz="quarter" idx="13" hasCustomPrompt="1"/>
          </p:nvPr>
        </p:nvSpPr>
        <p:spPr>
          <a:xfrm>
            <a:off x="838201" y="876301"/>
            <a:ext cx="9796463" cy="5183356"/>
          </a:xfrm>
        </p:spPr>
        <p:txBody>
          <a:bodyPr anchor="ctr">
            <a:noAutofit/>
          </a:bodyPr>
          <a:lstStyle>
            <a:lvl1pPr>
              <a:spcBef>
                <a:spcPts val="0"/>
              </a:spcBef>
              <a:defRPr sz="8800" b="0" i="0">
                <a:solidFill>
                  <a:schemeClr val="bg1"/>
                </a:solidFill>
                <a:latin typeface="TitlingGothicFB Comp Standard" panose="02000506030000020004" pitchFamily="2" charset="77"/>
              </a:defRPr>
            </a:lvl1pPr>
            <a:lvl2pPr>
              <a:defRPr sz="8000" b="0">
                <a:solidFill>
                  <a:schemeClr val="bg1"/>
                </a:solidFill>
                <a:latin typeface="TitlingGothicFB Comp" panose="02000506030000020004" pitchFamily="2" charset="77"/>
              </a:defRPr>
            </a:lvl2pPr>
            <a:lvl3pPr>
              <a:defRPr sz="8000" b="0">
                <a:solidFill>
                  <a:schemeClr val="bg1"/>
                </a:solidFill>
                <a:latin typeface="TitlingGothicFB Comp" panose="02000506030000020004" pitchFamily="2" charset="77"/>
              </a:defRPr>
            </a:lvl3pPr>
            <a:lvl4pPr>
              <a:defRPr sz="8000" b="0">
                <a:solidFill>
                  <a:schemeClr val="bg1"/>
                </a:solidFill>
                <a:latin typeface="TitlingGothicFB Comp" panose="02000506030000020004" pitchFamily="2" charset="77"/>
              </a:defRPr>
            </a:lvl4pPr>
            <a:lvl5pPr>
              <a:defRPr sz="8000" b="0">
                <a:solidFill>
                  <a:schemeClr val="bg1"/>
                </a:solidFill>
                <a:latin typeface="TitlingGothicFB Comp" panose="02000506030000020004" pitchFamily="2" charset="77"/>
              </a:defRPr>
            </a:lvl5pPr>
          </a:lstStyle>
          <a:p>
            <a:pPr lvl="0"/>
            <a:r>
              <a:rPr lang="en-US" dirty="0"/>
              <a:t>US STUDENTS </a:t>
            </a:r>
          </a:p>
        </p:txBody>
      </p:sp>
      <p:sp>
        <p:nvSpPr>
          <p:cNvPr id="10" name="Slide Number Placeholder 6">
            <a:extLst>
              <a:ext uri="{FF2B5EF4-FFF2-40B4-BE49-F238E27FC236}">
                <a16:creationId xmlns:a16="http://schemas.microsoft.com/office/drawing/2014/main" id="{CC32BD6A-1F2C-1D49-9BB1-21AAD1A0065F}"/>
              </a:ext>
            </a:extLst>
          </p:cNvPr>
          <p:cNvSpPr txBox="1">
            <a:spLocks/>
          </p:cNvSpPr>
          <p:nvPr userDrawn="1"/>
        </p:nvSpPr>
        <p:spPr>
          <a:xfrm>
            <a:off x="11088207" y="6054275"/>
            <a:ext cx="553697" cy="378276"/>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rgbClr val="FF5F00"/>
                </a:solidFill>
                <a:latin typeface="Montserrat"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308061387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ransition Slide Title with Image">
    <p:bg>
      <p:bgPr>
        <a:blipFill>
          <a:blip r:embed="rId2">
            <a:extLst>
              <a:ext uri="{BEBA8EAE-BF5A-486C-A8C5-ECC9F3942E4B}">
                <a14:imgProps xmlns:a14="http://schemas.microsoft.com/office/drawing/2010/main">
                  <a14:imgLayer r:embed="rId3">
                    <a14:imgEffect>
                      <a14:saturation sat="174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9B1E06B-0297-7348-A20B-9738D7542BDC}"/>
              </a:ext>
            </a:extLst>
          </p:cNvPr>
          <p:cNvSpPr/>
          <p:nvPr userDrawn="1"/>
        </p:nvSpPr>
        <p:spPr>
          <a:xfrm>
            <a:off x="4076701" y="304799"/>
            <a:ext cx="7810500" cy="6248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 Placeholder 5">
            <a:extLst>
              <a:ext uri="{FF2B5EF4-FFF2-40B4-BE49-F238E27FC236}">
                <a16:creationId xmlns:a16="http://schemas.microsoft.com/office/drawing/2014/main" id="{6006E69B-AA83-D84C-A8A0-FC83240104F3}"/>
              </a:ext>
            </a:extLst>
          </p:cNvPr>
          <p:cNvSpPr>
            <a:spLocks noGrp="1"/>
          </p:cNvSpPr>
          <p:nvPr>
            <p:ph type="body" sz="quarter" idx="13" hasCustomPrompt="1"/>
          </p:nvPr>
        </p:nvSpPr>
        <p:spPr>
          <a:xfrm>
            <a:off x="4583289" y="880532"/>
            <a:ext cx="6536461" cy="4920829"/>
          </a:xfrm>
        </p:spPr>
        <p:txBody>
          <a:bodyPr anchor="ctr">
            <a:noAutofit/>
          </a:bodyPr>
          <a:lstStyle>
            <a:lvl1pPr>
              <a:spcBef>
                <a:spcPts val="0"/>
              </a:spcBef>
              <a:defRPr sz="8800" b="0" i="0">
                <a:solidFill>
                  <a:srgbClr val="005CB9"/>
                </a:solidFill>
                <a:latin typeface="TitlingGothicFB Comp Standard" panose="02000506030000020004" pitchFamily="2" charset="77"/>
              </a:defRPr>
            </a:lvl1pPr>
            <a:lvl2pPr>
              <a:defRPr sz="8000" b="0">
                <a:solidFill>
                  <a:schemeClr val="bg1"/>
                </a:solidFill>
                <a:latin typeface="TitlingGothicFB Comp" panose="02000506030000020004" pitchFamily="2" charset="77"/>
              </a:defRPr>
            </a:lvl2pPr>
            <a:lvl3pPr>
              <a:defRPr sz="8000" b="0">
                <a:solidFill>
                  <a:schemeClr val="bg1"/>
                </a:solidFill>
                <a:latin typeface="TitlingGothicFB Comp" panose="02000506030000020004" pitchFamily="2" charset="77"/>
              </a:defRPr>
            </a:lvl3pPr>
            <a:lvl4pPr>
              <a:defRPr sz="8000" b="0">
                <a:solidFill>
                  <a:schemeClr val="bg1"/>
                </a:solidFill>
                <a:latin typeface="TitlingGothicFB Comp" panose="02000506030000020004" pitchFamily="2" charset="77"/>
              </a:defRPr>
            </a:lvl4pPr>
            <a:lvl5pPr>
              <a:defRPr sz="8000" b="0">
                <a:solidFill>
                  <a:schemeClr val="bg1"/>
                </a:solidFill>
                <a:latin typeface="TitlingGothicFB Comp" panose="02000506030000020004" pitchFamily="2" charset="77"/>
              </a:defRPr>
            </a:lvl5pPr>
          </a:lstStyle>
          <a:p>
            <a:pPr lvl="0"/>
            <a:r>
              <a:rPr lang="en-US" dirty="0"/>
              <a:t>US STUDENTS </a:t>
            </a:r>
          </a:p>
        </p:txBody>
      </p:sp>
      <p:sp>
        <p:nvSpPr>
          <p:cNvPr id="6" name="Picture Placeholder 5">
            <a:extLst>
              <a:ext uri="{FF2B5EF4-FFF2-40B4-BE49-F238E27FC236}">
                <a16:creationId xmlns:a16="http://schemas.microsoft.com/office/drawing/2014/main" id="{176D530D-BD68-4CF1-B01C-1763FCAEF5AC}"/>
              </a:ext>
            </a:extLst>
          </p:cNvPr>
          <p:cNvSpPr>
            <a:spLocks noGrp="1"/>
          </p:cNvSpPr>
          <p:nvPr>
            <p:ph type="pic" sz="quarter" idx="21"/>
          </p:nvPr>
        </p:nvSpPr>
        <p:spPr>
          <a:xfrm>
            <a:off x="304800" y="304800"/>
            <a:ext cx="3770313" cy="6238875"/>
          </a:xfrm>
          <a:prstGeom prst="rect">
            <a:avLst/>
          </a:prstGeom>
        </p:spPr>
        <p:txBody>
          <a:bodyPr/>
          <a:lstStyle/>
          <a:p>
            <a:r>
              <a:rPr lang="en-US"/>
              <a:t>Click icon to add picture</a:t>
            </a:r>
            <a:endParaRPr lang="en-US" dirty="0"/>
          </a:p>
        </p:txBody>
      </p:sp>
      <p:sp>
        <p:nvSpPr>
          <p:cNvPr id="15" name="page #">
            <a:extLst>
              <a:ext uri="{FF2B5EF4-FFF2-40B4-BE49-F238E27FC236}">
                <a16:creationId xmlns:a16="http://schemas.microsoft.com/office/drawing/2014/main" id="{729E2BBC-D6A8-6F4F-A3F2-B52825D154A8}"/>
              </a:ext>
            </a:extLst>
          </p:cNvPr>
          <p:cNvSpPr>
            <a:spLocks noGrp="1"/>
          </p:cNvSpPr>
          <p:nvPr>
            <p:ph type="sldNum" sz="quarter" idx="4"/>
          </p:nvPr>
        </p:nvSpPr>
        <p:spPr>
          <a:xfrm>
            <a:off x="11088207" y="6054275"/>
            <a:ext cx="553697" cy="378276"/>
          </a:xfrm>
          <a:prstGeom prst="rect">
            <a:avLst/>
          </a:prstGeom>
        </p:spPr>
        <p:txBody>
          <a:bodyPr vert="horz" lIns="91440" tIns="45720" rIns="91440" bIns="45720" rtlCol="0" anchor="ctr"/>
          <a:lstStyle>
            <a:lvl1pPr algn="l">
              <a:defRPr sz="1000" b="0" i="0">
                <a:solidFill>
                  <a:srgbClr val="FF5F00"/>
                </a:solidFill>
                <a:latin typeface="Montserrat" pitchFamily="2" charset="77"/>
              </a:defRPr>
            </a:lvl1p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67954738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880" userDrawn="1">
          <p15:clr>
            <a:srgbClr val="FBAE40"/>
          </p15:clr>
        </p15:guide>
        <p15:guide id="2" pos="2568"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eft List with Call Ou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25C4F75-0ED6-5249-9BDB-6D4484CB0DE0}"/>
              </a:ext>
            </a:extLst>
          </p:cNvPr>
          <p:cNvSpPr>
            <a:spLocks noGrp="1"/>
          </p:cNvSpPr>
          <p:nvPr>
            <p:ph type="body" sz="quarter" idx="13" hasCustomPrompt="1"/>
          </p:nvPr>
        </p:nvSpPr>
        <p:spPr>
          <a:xfrm>
            <a:off x="8077200" y="5082873"/>
            <a:ext cx="3276599" cy="595313"/>
          </a:xfrm>
          <a:prstGeom prst="rect">
            <a:avLst/>
          </a:prstGeom>
        </p:spPr>
        <p:txBody>
          <a:bodyPr>
            <a:normAutofit/>
          </a:bodyPr>
          <a:lstStyle>
            <a:lvl1pPr>
              <a:defRPr sz="1100"/>
            </a:lvl1pPr>
            <a:lvl2pPr marL="457200" indent="0">
              <a:buNone/>
              <a:defRPr/>
            </a:lvl2pPr>
          </a:lstStyle>
          <a:p>
            <a:pPr lvl="0"/>
            <a:r>
              <a:rPr lang="en-US" dirty="0"/>
              <a:t>Student Name</a:t>
            </a:r>
            <a:br>
              <a:rPr lang="en-US" dirty="0"/>
            </a:br>
            <a:r>
              <a:rPr lang="en-US" dirty="0"/>
              <a:t>Year, Study Abroad Alumni, Country</a:t>
            </a:r>
          </a:p>
        </p:txBody>
      </p:sp>
      <p:sp>
        <p:nvSpPr>
          <p:cNvPr id="8" name="Title 7">
            <a:extLst>
              <a:ext uri="{FF2B5EF4-FFF2-40B4-BE49-F238E27FC236}">
                <a16:creationId xmlns:a16="http://schemas.microsoft.com/office/drawing/2014/main" id="{7FCC50B8-69AA-BB45-A763-A49E31309E73}"/>
              </a:ext>
            </a:extLst>
          </p:cNvPr>
          <p:cNvSpPr>
            <a:spLocks noGrp="1"/>
          </p:cNvSpPr>
          <p:nvPr>
            <p:ph type="title" hasCustomPrompt="1"/>
          </p:nvPr>
        </p:nvSpPr>
        <p:spPr>
          <a:xfrm>
            <a:off x="800100" y="1179814"/>
            <a:ext cx="10540652" cy="806164"/>
          </a:xfrm>
        </p:spPr>
        <p:txBody>
          <a:bodyPr/>
          <a:lstStyle/>
          <a:p>
            <a:r>
              <a:rPr lang="en-US" dirty="0"/>
              <a:t>LEFT ALIGNED LIST WITH SPECIAL CALL OUT</a:t>
            </a:r>
          </a:p>
        </p:txBody>
      </p:sp>
      <p:sp>
        <p:nvSpPr>
          <p:cNvPr id="9" name="Text Placeholder 5">
            <a:extLst>
              <a:ext uri="{FF2B5EF4-FFF2-40B4-BE49-F238E27FC236}">
                <a16:creationId xmlns:a16="http://schemas.microsoft.com/office/drawing/2014/main" id="{CC146EAA-BC82-DC4F-97C8-581CB53F8E67}"/>
              </a:ext>
            </a:extLst>
          </p:cNvPr>
          <p:cNvSpPr>
            <a:spLocks noGrp="1"/>
          </p:cNvSpPr>
          <p:nvPr>
            <p:ph type="body" sz="quarter" idx="21" hasCustomPrompt="1"/>
          </p:nvPr>
        </p:nvSpPr>
        <p:spPr>
          <a:xfrm>
            <a:off x="800377" y="2133600"/>
            <a:ext cx="6911698" cy="3751120"/>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100" b="0" i="0">
                <a:latin typeface="Montserrat Light" pitchFamily="2" charset="77"/>
              </a:defRPr>
            </a:lvl1pPr>
          </a:lstStyle>
          <a:p>
            <a:pPr lvl="0"/>
            <a:r>
              <a:rPr lang="en-US" dirty="0"/>
              <a:t>Enter text here.</a:t>
            </a:r>
          </a:p>
          <a:p>
            <a:pPr lvl="0"/>
            <a:r>
              <a:rPr lang="en-US" dirty="0"/>
              <a:t>Enter text here.</a:t>
            </a:r>
          </a:p>
          <a:p>
            <a:pPr lvl="0"/>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lvl="0"/>
            <a:endParaRPr lang="en-US" dirty="0"/>
          </a:p>
        </p:txBody>
      </p:sp>
      <p:sp>
        <p:nvSpPr>
          <p:cNvPr id="4" name="Footer Placeholder 3">
            <a:extLst>
              <a:ext uri="{FF2B5EF4-FFF2-40B4-BE49-F238E27FC236}">
                <a16:creationId xmlns:a16="http://schemas.microsoft.com/office/drawing/2014/main" id="{BC3EC29D-FB88-4E01-A76F-43394CB2072D}"/>
              </a:ext>
            </a:extLst>
          </p:cNvPr>
          <p:cNvSpPr>
            <a:spLocks noGrp="1"/>
          </p:cNvSpPr>
          <p:nvPr>
            <p:ph type="ftr" sz="quarter" idx="26"/>
          </p:nvPr>
        </p:nvSpPr>
        <p:spPr>
          <a:xfrm>
            <a:off x="4104523" y="6922965"/>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749983D-9FD9-45D6-80AB-868C4FE69485}"/>
              </a:ext>
            </a:extLst>
          </p:cNvPr>
          <p:cNvSpPr>
            <a:spLocks noGrp="1"/>
          </p:cNvSpPr>
          <p:nvPr>
            <p:ph type="sldNum" sz="quarter" idx="27"/>
          </p:nvPr>
        </p:nvSpPr>
        <p:spPr/>
        <p:txBody>
          <a:bodyPr/>
          <a:lstStyle/>
          <a:p>
            <a:fld id="{6FBDDA51-4CB2-4BC1-8339-72EC117A3582}" type="slidenum">
              <a:rPr lang="en-US" smtClean="0"/>
              <a:pPr/>
              <a:t>‹#›</a:t>
            </a:fld>
            <a:endParaRPr lang="en-US" dirty="0"/>
          </a:p>
        </p:txBody>
      </p:sp>
      <p:sp>
        <p:nvSpPr>
          <p:cNvPr id="11" name="Text Placeholder 2">
            <a:extLst>
              <a:ext uri="{FF2B5EF4-FFF2-40B4-BE49-F238E27FC236}">
                <a16:creationId xmlns:a16="http://schemas.microsoft.com/office/drawing/2014/main" id="{B4CE7055-FA5F-427E-825C-FCFD8B6AE000}"/>
              </a:ext>
            </a:extLst>
          </p:cNvPr>
          <p:cNvSpPr>
            <a:spLocks noGrp="1"/>
          </p:cNvSpPr>
          <p:nvPr>
            <p:ph type="body" sz="quarter" idx="28" hasCustomPrompt="1"/>
          </p:nvPr>
        </p:nvSpPr>
        <p:spPr>
          <a:xfrm>
            <a:off x="8077200" y="2133600"/>
            <a:ext cx="3314700" cy="2803525"/>
          </a:xfrm>
        </p:spPr>
        <p:txBody>
          <a:bodyPr/>
          <a:lstStyle>
            <a:lvl1pPr>
              <a:lnSpc>
                <a:spcPct val="100000"/>
              </a:lnSpc>
              <a:spcBef>
                <a:spcPts val="0"/>
              </a:spcBef>
              <a:defRPr sz="1800" i="1">
                <a:solidFill>
                  <a:srgbClr val="A25EB5"/>
                </a:solidFill>
                <a:latin typeface="Aglet Slab" panose="020F05030302020B0203" pitchFamily="34" charset="0"/>
                <a:ea typeface="Aglet Slab" panose="020F05030302020B0203" pitchFamily="34" charset="0"/>
              </a:defRPr>
            </a:lvl1pPr>
          </a:lstStyle>
          <a:p>
            <a:pPr lvl="0"/>
            <a:r>
              <a:rPr lang="en-US" dirty="0"/>
              <a:t>“Enter quote here… </a:t>
            </a:r>
          </a:p>
          <a:p>
            <a:pPr lvl="0"/>
            <a:endParaRPr lang="en-US" dirty="0"/>
          </a:p>
        </p:txBody>
      </p:sp>
    </p:spTree>
    <p:extLst>
      <p:ext uri="{BB962C8B-B14F-4D97-AF65-F5344CB8AC3E}">
        <p14:creationId xmlns:p14="http://schemas.microsoft.com/office/powerpoint/2010/main" val="315885383"/>
      </p:ext>
    </p:extLst>
  </p:cSld>
  <p:clrMapOvr>
    <a:masterClrMapping/>
  </p:clrMapOvr>
  <p:extLst>
    <p:ext uri="{DCECCB84-F9BA-43D5-87BE-67443E8EF086}">
      <p15:sldGuideLst xmlns:p15="http://schemas.microsoft.com/office/powerpoint/2012/main">
        <p15:guide id="2" pos="5088">
          <p15:clr>
            <a:srgbClr val="FBAE40"/>
          </p15:clr>
        </p15:guide>
        <p15:guide id="3" pos="485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eft Copy with Call Ou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25C4F75-0ED6-5249-9BDB-6D4484CB0DE0}"/>
              </a:ext>
            </a:extLst>
          </p:cNvPr>
          <p:cNvSpPr>
            <a:spLocks noGrp="1"/>
          </p:cNvSpPr>
          <p:nvPr>
            <p:ph type="body" sz="quarter" idx="13" hasCustomPrompt="1"/>
          </p:nvPr>
        </p:nvSpPr>
        <p:spPr>
          <a:xfrm>
            <a:off x="8077200" y="5082873"/>
            <a:ext cx="3314699" cy="595313"/>
          </a:xfrm>
          <a:prstGeom prst="rect">
            <a:avLst/>
          </a:prstGeom>
        </p:spPr>
        <p:txBody>
          <a:bodyPr>
            <a:normAutofit/>
          </a:bodyPr>
          <a:lstStyle>
            <a:lvl1pPr>
              <a:defRPr sz="1100"/>
            </a:lvl1pPr>
            <a:lvl2pPr marL="457200" indent="0">
              <a:buNone/>
              <a:defRPr/>
            </a:lvl2pPr>
          </a:lstStyle>
          <a:p>
            <a:pPr lvl="0"/>
            <a:r>
              <a:rPr lang="en-US" dirty="0"/>
              <a:t>Student Name</a:t>
            </a:r>
            <a:br>
              <a:rPr lang="en-US" dirty="0"/>
            </a:br>
            <a:r>
              <a:rPr lang="en-US" dirty="0"/>
              <a:t>Year, Study Abroad Alumni, Country</a:t>
            </a:r>
          </a:p>
        </p:txBody>
      </p:sp>
      <p:sp>
        <p:nvSpPr>
          <p:cNvPr id="8" name="Title 7">
            <a:extLst>
              <a:ext uri="{FF2B5EF4-FFF2-40B4-BE49-F238E27FC236}">
                <a16:creationId xmlns:a16="http://schemas.microsoft.com/office/drawing/2014/main" id="{7FCC50B8-69AA-BB45-A763-A49E31309E73}"/>
              </a:ext>
            </a:extLst>
          </p:cNvPr>
          <p:cNvSpPr>
            <a:spLocks noGrp="1"/>
          </p:cNvSpPr>
          <p:nvPr>
            <p:ph type="title" hasCustomPrompt="1"/>
          </p:nvPr>
        </p:nvSpPr>
        <p:spPr>
          <a:xfrm>
            <a:off x="800100" y="1179814"/>
            <a:ext cx="10540652" cy="806164"/>
          </a:xfrm>
        </p:spPr>
        <p:txBody>
          <a:bodyPr/>
          <a:lstStyle/>
          <a:p>
            <a:r>
              <a:rPr lang="en-US" dirty="0"/>
              <a:t>LEFT ALIGNED BODY COPY WITH SPECIAL CALL OUT</a:t>
            </a:r>
          </a:p>
        </p:txBody>
      </p:sp>
      <p:sp>
        <p:nvSpPr>
          <p:cNvPr id="12" name="Text Placeholder 5">
            <a:extLst>
              <a:ext uri="{FF2B5EF4-FFF2-40B4-BE49-F238E27FC236}">
                <a16:creationId xmlns:a16="http://schemas.microsoft.com/office/drawing/2014/main" id="{8BF35B0D-0C33-8B44-9E04-9A9C4FD06188}"/>
              </a:ext>
            </a:extLst>
          </p:cNvPr>
          <p:cNvSpPr>
            <a:spLocks noGrp="1"/>
          </p:cNvSpPr>
          <p:nvPr>
            <p:ph type="body" sz="quarter" idx="20" hasCustomPrompt="1"/>
          </p:nvPr>
        </p:nvSpPr>
        <p:spPr>
          <a:xfrm>
            <a:off x="800100" y="2133600"/>
            <a:ext cx="6911698" cy="3685552"/>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latin typeface="Montserrat Light" pitchFamily="2" charset="77"/>
              </a:defRPr>
            </a:lvl1pPr>
          </a:lstStyle>
          <a:p>
            <a:pPr lvl="0"/>
            <a:r>
              <a:rPr lang="en-US" dirty="0"/>
              <a:t>Enter text here.</a:t>
            </a:r>
          </a:p>
          <a:p>
            <a:pPr lvl="0"/>
            <a:endParaRPr lang="en-US" dirty="0"/>
          </a:p>
        </p:txBody>
      </p:sp>
      <p:sp>
        <p:nvSpPr>
          <p:cNvPr id="4" name="Footer Placeholder 3">
            <a:extLst>
              <a:ext uri="{FF2B5EF4-FFF2-40B4-BE49-F238E27FC236}">
                <a16:creationId xmlns:a16="http://schemas.microsoft.com/office/drawing/2014/main" id="{5CF9DF28-ED71-4C8A-828E-574C9B1427F3}"/>
              </a:ext>
            </a:extLst>
          </p:cNvPr>
          <p:cNvSpPr>
            <a:spLocks noGrp="1"/>
          </p:cNvSpPr>
          <p:nvPr>
            <p:ph type="ftr" sz="quarter" idx="26"/>
          </p:nvPr>
        </p:nvSpPr>
        <p:spPr>
          <a:xfrm>
            <a:off x="4104523" y="6922965"/>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5E1A9EE1-D883-499B-BF6E-68CA880A73CB}"/>
              </a:ext>
            </a:extLst>
          </p:cNvPr>
          <p:cNvSpPr>
            <a:spLocks noGrp="1"/>
          </p:cNvSpPr>
          <p:nvPr>
            <p:ph type="sldNum" sz="quarter" idx="27"/>
          </p:nvPr>
        </p:nvSpPr>
        <p:spPr/>
        <p:txBody>
          <a:bodyPr/>
          <a:lstStyle/>
          <a:p>
            <a:fld id="{6FBDDA51-4CB2-4BC1-8339-72EC117A3582}" type="slidenum">
              <a:rPr lang="en-US" smtClean="0"/>
              <a:pPr/>
              <a:t>‹#›</a:t>
            </a:fld>
            <a:endParaRPr lang="en-US" dirty="0"/>
          </a:p>
        </p:txBody>
      </p:sp>
      <p:sp>
        <p:nvSpPr>
          <p:cNvPr id="3" name="Text Placeholder 2">
            <a:extLst>
              <a:ext uri="{FF2B5EF4-FFF2-40B4-BE49-F238E27FC236}">
                <a16:creationId xmlns:a16="http://schemas.microsoft.com/office/drawing/2014/main" id="{4E8CB994-6B44-449B-A1B9-71F4FD35B28C}"/>
              </a:ext>
            </a:extLst>
          </p:cNvPr>
          <p:cNvSpPr>
            <a:spLocks noGrp="1"/>
          </p:cNvSpPr>
          <p:nvPr>
            <p:ph type="body" sz="quarter" idx="28" hasCustomPrompt="1"/>
          </p:nvPr>
        </p:nvSpPr>
        <p:spPr>
          <a:xfrm>
            <a:off x="8077200" y="2133600"/>
            <a:ext cx="3314700" cy="2803525"/>
          </a:xfrm>
        </p:spPr>
        <p:txBody>
          <a:bodyPr/>
          <a:lstStyle>
            <a:lvl1pPr>
              <a:lnSpc>
                <a:spcPct val="100000"/>
              </a:lnSpc>
              <a:spcBef>
                <a:spcPts val="0"/>
              </a:spcBef>
              <a:defRPr sz="1800" i="1">
                <a:solidFill>
                  <a:srgbClr val="A25EB5"/>
                </a:solidFill>
                <a:latin typeface="Aglet Slab" panose="020F05030302020B0203" pitchFamily="34" charset="0"/>
                <a:ea typeface="Aglet Slab" panose="020F05030302020B0203" pitchFamily="34" charset="0"/>
              </a:defRPr>
            </a:lvl1pPr>
          </a:lstStyle>
          <a:p>
            <a:pPr lvl="0"/>
            <a:r>
              <a:rPr lang="en-US" dirty="0"/>
              <a:t>“Enter quote here… </a:t>
            </a:r>
          </a:p>
          <a:p>
            <a:pPr lvl="0"/>
            <a:endParaRPr lang="en-US" dirty="0"/>
          </a:p>
        </p:txBody>
      </p:sp>
    </p:spTree>
    <p:extLst>
      <p:ext uri="{BB962C8B-B14F-4D97-AF65-F5344CB8AC3E}">
        <p14:creationId xmlns:p14="http://schemas.microsoft.com/office/powerpoint/2010/main" val="1547597913"/>
      </p:ext>
    </p:extLst>
  </p:cSld>
  <p:clrMapOvr>
    <a:masterClrMapping/>
  </p:clrMapOvr>
  <p:extLst>
    <p:ext uri="{DCECCB84-F9BA-43D5-87BE-67443E8EF086}">
      <p15:sldGuideLst xmlns:p15="http://schemas.microsoft.com/office/powerpoint/2012/main">
        <p15:guide id="2" pos="5088" userDrawn="1">
          <p15:clr>
            <a:srgbClr val="FBAE40"/>
          </p15:clr>
        </p15:guide>
        <p15:guide id="3" pos="4858"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eft Body, Double List, Subheads">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11" name="Text Placeholder 5">
            <a:extLst>
              <a:ext uri="{FF2B5EF4-FFF2-40B4-BE49-F238E27FC236}">
                <a16:creationId xmlns:a16="http://schemas.microsoft.com/office/drawing/2014/main" id="{BF96681A-0208-0747-9273-038320B08163}"/>
              </a:ext>
            </a:extLst>
          </p:cNvPr>
          <p:cNvSpPr>
            <a:spLocks noGrp="1"/>
          </p:cNvSpPr>
          <p:nvPr>
            <p:ph type="body" sz="quarter" idx="18" hasCustomPrompt="1"/>
          </p:nvPr>
        </p:nvSpPr>
        <p:spPr>
          <a:xfrm>
            <a:off x="800100" y="1621852"/>
            <a:ext cx="3279976" cy="4262868"/>
          </a:xfrm>
          <a:prstGeom prst="rect">
            <a:avLst/>
          </a:prstGeom>
        </p:spPr>
        <p:txBody>
          <a:bodyPr wrap="square">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solidFill>
                  <a:srgbClr val="505251"/>
                </a:solidFill>
                <a:latin typeface="Montserrat Light" pitchFamily="2" charset="77"/>
              </a:defRPr>
            </a:lvl1pPr>
          </a:lstStyle>
          <a:p>
            <a:pPr lvl="0"/>
            <a:r>
              <a:rPr lang="en-US" dirty="0"/>
              <a:t>Enter text here… </a:t>
            </a:r>
          </a:p>
        </p:txBody>
      </p:sp>
      <p:sp>
        <p:nvSpPr>
          <p:cNvPr id="13" name="Text Placeholder 11">
            <a:extLst>
              <a:ext uri="{FF2B5EF4-FFF2-40B4-BE49-F238E27FC236}">
                <a16:creationId xmlns:a16="http://schemas.microsoft.com/office/drawing/2014/main" id="{21230F32-3D50-E643-816A-94008E4074E1}"/>
              </a:ext>
            </a:extLst>
          </p:cNvPr>
          <p:cNvSpPr>
            <a:spLocks noGrp="1"/>
          </p:cNvSpPr>
          <p:nvPr>
            <p:ph type="body" sz="quarter" idx="19" hasCustomPrompt="1"/>
          </p:nvPr>
        </p:nvSpPr>
        <p:spPr>
          <a:xfrm>
            <a:off x="8161954" y="1617521"/>
            <a:ext cx="3204547" cy="319584"/>
          </a:xfrm>
          <a:prstGeom prst="rect">
            <a:avLst/>
          </a:prstGeom>
        </p:spPr>
        <p:txBody>
          <a:bodyPr>
            <a:noAutofit/>
          </a:bodyPr>
          <a:lstStyle>
            <a:lvl1pPr marL="0" indent="0">
              <a:buFont typeface="Arial" panose="020B0604020202020204" pitchFamily="34" charset="0"/>
              <a:buNone/>
              <a:defRPr sz="1600" b="0" i="0">
                <a:solidFill>
                  <a:srgbClr val="722282"/>
                </a:solidFill>
                <a:latin typeface="Montserrat Medium" pitchFamily="2" charset="77"/>
              </a:defRPr>
            </a:lvl1pPr>
          </a:lstStyle>
          <a:p>
            <a:pPr lvl="0"/>
            <a:r>
              <a:rPr lang="en-US" dirty="0"/>
              <a:t>Sub-head</a:t>
            </a:r>
          </a:p>
          <a:p>
            <a:pPr lvl="0"/>
            <a:endParaRPr lang="en-US" dirty="0"/>
          </a:p>
        </p:txBody>
      </p:sp>
      <p:sp>
        <p:nvSpPr>
          <p:cNvPr id="14" name="Text Placeholder 11">
            <a:extLst>
              <a:ext uri="{FF2B5EF4-FFF2-40B4-BE49-F238E27FC236}">
                <a16:creationId xmlns:a16="http://schemas.microsoft.com/office/drawing/2014/main" id="{F2543924-281C-F949-9CA8-EA793FE78B4F}"/>
              </a:ext>
            </a:extLst>
          </p:cNvPr>
          <p:cNvSpPr>
            <a:spLocks noGrp="1"/>
          </p:cNvSpPr>
          <p:nvPr>
            <p:ph type="body" sz="quarter" idx="16" hasCustomPrompt="1"/>
          </p:nvPr>
        </p:nvSpPr>
        <p:spPr>
          <a:xfrm>
            <a:off x="4514849" y="1617521"/>
            <a:ext cx="3235659" cy="319584"/>
          </a:xfrm>
          <a:prstGeom prst="rect">
            <a:avLst/>
          </a:prstGeom>
        </p:spPr>
        <p:txBody>
          <a:bodyPr>
            <a:noAutofit/>
          </a:bodyPr>
          <a:lstStyle>
            <a:lvl1pPr marL="0" indent="0">
              <a:buFont typeface="Arial" panose="020B0604020202020204" pitchFamily="34" charset="0"/>
              <a:buNone/>
              <a:defRPr sz="1600" b="0" i="0">
                <a:solidFill>
                  <a:srgbClr val="FF5F00"/>
                </a:solidFill>
                <a:latin typeface="Montserrat Medium" pitchFamily="2" charset="77"/>
              </a:defRPr>
            </a:lvl1pPr>
          </a:lstStyle>
          <a:p>
            <a:pPr lvl="0"/>
            <a:r>
              <a:rPr lang="en-US" dirty="0"/>
              <a:t>Sub-head</a:t>
            </a:r>
          </a:p>
          <a:p>
            <a:pPr lvl="0"/>
            <a:endParaRPr lang="en-US" dirty="0"/>
          </a:p>
        </p:txBody>
      </p:sp>
      <p:sp>
        <p:nvSpPr>
          <p:cNvPr id="6" name="Title 5">
            <a:extLst>
              <a:ext uri="{FF2B5EF4-FFF2-40B4-BE49-F238E27FC236}">
                <a16:creationId xmlns:a16="http://schemas.microsoft.com/office/drawing/2014/main" id="{AB43513F-A4B3-184D-846F-76EB53D8E73F}"/>
              </a:ext>
            </a:extLst>
          </p:cNvPr>
          <p:cNvSpPr>
            <a:spLocks noGrp="1"/>
          </p:cNvSpPr>
          <p:nvPr>
            <p:ph type="title" hasCustomPrompt="1"/>
          </p:nvPr>
        </p:nvSpPr>
        <p:spPr>
          <a:xfrm>
            <a:off x="798341" y="694012"/>
            <a:ext cx="10553700" cy="806164"/>
          </a:xfrm>
        </p:spPr>
        <p:txBody>
          <a:bodyPr/>
          <a:lstStyle>
            <a:lvl1pPr>
              <a:defRPr/>
            </a:lvl1pPr>
          </a:lstStyle>
          <a:p>
            <a:r>
              <a:rPr lang="en-US" dirty="0"/>
              <a:t>LEFT ALIGNED BODY WITH DOUBLE LIST</a:t>
            </a:r>
          </a:p>
        </p:txBody>
      </p:sp>
      <p:sp>
        <p:nvSpPr>
          <p:cNvPr id="12" name="Text Placeholder 5">
            <a:extLst>
              <a:ext uri="{FF2B5EF4-FFF2-40B4-BE49-F238E27FC236}">
                <a16:creationId xmlns:a16="http://schemas.microsoft.com/office/drawing/2014/main" id="{4565ADBF-0682-C447-93A9-79A572784CA0}"/>
              </a:ext>
            </a:extLst>
          </p:cNvPr>
          <p:cNvSpPr>
            <a:spLocks noGrp="1"/>
          </p:cNvSpPr>
          <p:nvPr>
            <p:ph type="body" sz="quarter" idx="23" hasCustomPrompt="1"/>
          </p:nvPr>
        </p:nvSpPr>
        <p:spPr>
          <a:xfrm>
            <a:off x="4514850" y="2010210"/>
            <a:ext cx="3258989"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lvl="0"/>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lvl="0"/>
            <a:endParaRPr lang="en-US" dirty="0"/>
          </a:p>
        </p:txBody>
      </p:sp>
      <p:sp>
        <p:nvSpPr>
          <p:cNvPr id="17" name="Text Placeholder 5">
            <a:extLst>
              <a:ext uri="{FF2B5EF4-FFF2-40B4-BE49-F238E27FC236}">
                <a16:creationId xmlns:a16="http://schemas.microsoft.com/office/drawing/2014/main" id="{1FB573F3-4FCB-BE44-9934-29520C25D90B}"/>
              </a:ext>
            </a:extLst>
          </p:cNvPr>
          <p:cNvSpPr>
            <a:spLocks noGrp="1"/>
          </p:cNvSpPr>
          <p:nvPr>
            <p:ph type="body" sz="quarter" idx="24" hasCustomPrompt="1"/>
          </p:nvPr>
        </p:nvSpPr>
        <p:spPr>
          <a:xfrm>
            <a:off x="8162925" y="2010210"/>
            <a:ext cx="3258989"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lvl="0"/>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p:txBody>
      </p:sp>
      <p:sp>
        <p:nvSpPr>
          <p:cNvPr id="4" name="Footer Placeholder 3">
            <a:extLst>
              <a:ext uri="{FF2B5EF4-FFF2-40B4-BE49-F238E27FC236}">
                <a16:creationId xmlns:a16="http://schemas.microsoft.com/office/drawing/2014/main" id="{3DDBE565-A92F-4F19-BC4E-3A49F65A4A7B}"/>
              </a:ext>
            </a:extLst>
          </p:cNvPr>
          <p:cNvSpPr>
            <a:spLocks noGrp="1"/>
          </p:cNvSpPr>
          <p:nvPr>
            <p:ph type="ftr" sz="quarter" idx="25"/>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4B6808C9-9139-4DDC-BB7A-30579EEB6604}"/>
              </a:ext>
            </a:extLst>
          </p:cNvPr>
          <p:cNvSpPr>
            <a:spLocks noGrp="1"/>
          </p:cNvSpPr>
          <p:nvPr>
            <p:ph type="sldNum" sz="quarter" idx="26"/>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3436112787"/>
      </p:ext>
    </p:extLst>
  </p:cSld>
  <p:clrMapOvr>
    <a:masterClrMapping/>
  </p:clrMapOvr>
  <p:extLst>
    <p:ext uri="{DCECCB84-F9BA-43D5-87BE-67443E8EF086}">
      <p15:sldGuideLst xmlns:p15="http://schemas.microsoft.com/office/powerpoint/2012/main">
        <p15:guide id="1" pos="2592" userDrawn="1">
          <p15:clr>
            <a:srgbClr val="FBAE40"/>
          </p15:clr>
        </p15:guide>
        <p15:guide id="2" pos="2844" userDrawn="1">
          <p15:clr>
            <a:srgbClr val="FBAE40"/>
          </p15:clr>
        </p15:guide>
        <p15:guide id="3" pos="4911" userDrawn="1">
          <p15:clr>
            <a:srgbClr val="FBAE40"/>
          </p15:clr>
        </p15:guide>
        <p15:guide id="4" pos="5136"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alf Chart">
    <p:spTree>
      <p:nvGrpSpPr>
        <p:cNvPr id="1" name=""/>
        <p:cNvGrpSpPr/>
        <p:nvPr/>
      </p:nvGrpSpPr>
      <p:grpSpPr>
        <a:xfrm>
          <a:off x="0" y="0"/>
          <a:ext cx="0" cy="0"/>
          <a:chOff x="0" y="0"/>
          <a:chExt cx="0" cy="0"/>
        </a:xfrm>
      </p:grpSpPr>
      <p:sp>
        <p:nvSpPr>
          <p:cNvPr id="10" name="Text Placeholder 5">
            <a:extLst>
              <a:ext uri="{FF2B5EF4-FFF2-40B4-BE49-F238E27FC236}">
                <a16:creationId xmlns:a16="http://schemas.microsoft.com/office/drawing/2014/main" id="{572E0D9B-D6DA-A040-B4DC-EE0073BB9DEB}"/>
              </a:ext>
            </a:extLst>
          </p:cNvPr>
          <p:cNvSpPr>
            <a:spLocks noGrp="1"/>
          </p:cNvSpPr>
          <p:nvPr>
            <p:ph type="body" sz="quarter" idx="13" hasCustomPrompt="1"/>
          </p:nvPr>
        </p:nvSpPr>
        <p:spPr>
          <a:xfrm>
            <a:off x="2057400" y="5558845"/>
            <a:ext cx="7189840" cy="762000"/>
          </a:xfrm>
          <a:prstGeom prst="rect">
            <a:avLst/>
          </a:prstGeom>
        </p:spPr>
        <p:txBody>
          <a:bodyPr anchor="t">
            <a:noAutofit/>
          </a:bodyPr>
          <a:lstStyle>
            <a:lvl1pPr marL="0" indent="0">
              <a:lnSpc>
                <a:spcPct val="100000"/>
              </a:lnSpc>
              <a:spcBef>
                <a:spcPts val="100"/>
              </a:spcBef>
              <a:buNone/>
              <a:defRPr sz="1400">
                <a:solidFill>
                  <a:schemeClr val="bg1">
                    <a:lumMod val="65000"/>
                  </a:schemeClr>
                </a:solidFill>
              </a:defRPr>
            </a:lvl1pPr>
          </a:lstStyle>
          <a:p>
            <a:r>
              <a:rPr lang="en-US" sz="600" dirty="0">
                <a:latin typeface="Montserrat" pitchFamily="2" charset="77"/>
              </a:rPr>
              <a:t>NOTES</a:t>
            </a:r>
          </a:p>
        </p:txBody>
      </p:sp>
      <p:sp>
        <p:nvSpPr>
          <p:cNvPr id="3" name="Title 2">
            <a:extLst>
              <a:ext uri="{FF2B5EF4-FFF2-40B4-BE49-F238E27FC236}">
                <a16:creationId xmlns:a16="http://schemas.microsoft.com/office/drawing/2014/main" id="{C22EB11C-6062-AD4A-8CB9-720FF88E830E}"/>
              </a:ext>
            </a:extLst>
          </p:cNvPr>
          <p:cNvSpPr>
            <a:spLocks noGrp="1"/>
          </p:cNvSpPr>
          <p:nvPr>
            <p:ph type="title" hasCustomPrompt="1"/>
          </p:nvPr>
        </p:nvSpPr>
        <p:spPr>
          <a:xfrm>
            <a:off x="806100" y="689547"/>
            <a:ext cx="10534651" cy="806164"/>
          </a:xfrm>
        </p:spPr>
        <p:txBody>
          <a:bodyPr/>
          <a:lstStyle/>
          <a:p>
            <a:r>
              <a:rPr lang="en-US" dirty="0"/>
              <a:t>LEFT ALIGNED CHART HALF WIDTH</a:t>
            </a:r>
          </a:p>
        </p:txBody>
      </p:sp>
      <p:sp>
        <p:nvSpPr>
          <p:cNvPr id="9" name="Table Placeholder 4">
            <a:extLst>
              <a:ext uri="{FF2B5EF4-FFF2-40B4-BE49-F238E27FC236}">
                <a16:creationId xmlns:a16="http://schemas.microsoft.com/office/drawing/2014/main" id="{FC5E8E30-C3A9-F44D-928D-53006A5C02BF}"/>
              </a:ext>
            </a:extLst>
          </p:cNvPr>
          <p:cNvSpPr>
            <a:spLocks noGrp="1"/>
          </p:cNvSpPr>
          <p:nvPr>
            <p:ph type="tbl" sz="quarter" idx="17"/>
          </p:nvPr>
        </p:nvSpPr>
        <p:spPr>
          <a:xfrm>
            <a:off x="800100" y="1624128"/>
            <a:ext cx="5112030" cy="3915666"/>
          </a:xfrm>
        </p:spPr>
        <p:txBody>
          <a:bodyPr/>
          <a:lstStyle/>
          <a:p>
            <a:r>
              <a:rPr lang="en-US"/>
              <a:t>Click icon to add table</a:t>
            </a:r>
            <a:endParaRPr lang="en-US" dirty="0"/>
          </a:p>
        </p:txBody>
      </p:sp>
      <p:sp>
        <p:nvSpPr>
          <p:cNvPr id="11" name="Text Placeholder 5">
            <a:extLst>
              <a:ext uri="{FF2B5EF4-FFF2-40B4-BE49-F238E27FC236}">
                <a16:creationId xmlns:a16="http://schemas.microsoft.com/office/drawing/2014/main" id="{0F595E30-031C-4F44-96F9-95F40AFC9BD7}"/>
              </a:ext>
            </a:extLst>
          </p:cNvPr>
          <p:cNvSpPr>
            <a:spLocks noGrp="1"/>
          </p:cNvSpPr>
          <p:nvPr>
            <p:ph type="body" sz="quarter" idx="23" hasCustomPrompt="1"/>
          </p:nvPr>
        </p:nvSpPr>
        <p:spPr>
          <a:xfrm>
            <a:off x="6307138" y="1615092"/>
            <a:ext cx="5084762" cy="3915666"/>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lvl="0"/>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Enter text here…</a:t>
            </a:r>
          </a:p>
        </p:txBody>
      </p:sp>
      <p:sp>
        <p:nvSpPr>
          <p:cNvPr id="6" name="Footer Placeholder 5">
            <a:extLst>
              <a:ext uri="{FF2B5EF4-FFF2-40B4-BE49-F238E27FC236}">
                <a16:creationId xmlns:a16="http://schemas.microsoft.com/office/drawing/2014/main" id="{4944ADF1-9811-4E3A-A2C5-F24C35A2CC0F}"/>
              </a:ext>
            </a:extLst>
          </p:cNvPr>
          <p:cNvSpPr>
            <a:spLocks noGrp="1"/>
          </p:cNvSpPr>
          <p:nvPr>
            <p:ph type="ftr" sz="quarter" idx="24"/>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D649A4B4-F98C-4175-B556-70EF6CFDC311}"/>
              </a:ext>
            </a:extLst>
          </p:cNvPr>
          <p:cNvSpPr>
            <a:spLocks noGrp="1"/>
          </p:cNvSpPr>
          <p:nvPr>
            <p:ph type="sldNum" sz="quarter" idx="25"/>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3779327355"/>
      </p:ext>
    </p:extLst>
  </p:cSld>
  <p:clrMapOvr>
    <a:masterClrMapping/>
  </p:clrMapOvr>
  <p:extLst>
    <p:ext uri="{DCECCB84-F9BA-43D5-87BE-67443E8EF086}">
      <p15:sldGuideLst xmlns:p15="http://schemas.microsoft.com/office/powerpoint/2012/main">
        <p15:guide id="1" pos="3720" userDrawn="1">
          <p15:clr>
            <a:srgbClr val="FBAE40"/>
          </p15:clr>
        </p15:guide>
        <p15:guide id="2" pos="3973"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4 Width Chart">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3" name="Title 2">
            <a:extLst>
              <a:ext uri="{FF2B5EF4-FFF2-40B4-BE49-F238E27FC236}">
                <a16:creationId xmlns:a16="http://schemas.microsoft.com/office/drawing/2014/main" id="{2941869D-4DC2-DB44-85DF-33A5348FDF67}"/>
              </a:ext>
            </a:extLst>
          </p:cNvPr>
          <p:cNvSpPr>
            <a:spLocks noGrp="1"/>
          </p:cNvSpPr>
          <p:nvPr>
            <p:ph type="title" hasCustomPrompt="1"/>
          </p:nvPr>
        </p:nvSpPr>
        <p:spPr>
          <a:xfrm>
            <a:off x="800100" y="687323"/>
            <a:ext cx="10540652" cy="806164"/>
          </a:xfrm>
        </p:spPr>
        <p:txBody>
          <a:bodyPr/>
          <a:lstStyle/>
          <a:p>
            <a:r>
              <a:rPr lang="en-US" dirty="0"/>
              <a:t>LEFT ALIGNED CHART 3/4 WIDTH</a:t>
            </a:r>
          </a:p>
        </p:txBody>
      </p:sp>
      <p:sp>
        <p:nvSpPr>
          <p:cNvPr id="10" name="Table Placeholder 4">
            <a:extLst>
              <a:ext uri="{FF2B5EF4-FFF2-40B4-BE49-F238E27FC236}">
                <a16:creationId xmlns:a16="http://schemas.microsoft.com/office/drawing/2014/main" id="{D703765D-AA2D-E54B-BA7B-85B931A8926D}"/>
              </a:ext>
            </a:extLst>
          </p:cNvPr>
          <p:cNvSpPr>
            <a:spLocks noGrp="1"/>
          </p:cNvSpPr>
          <p:nvPr>
            <p:ph type="tbl" sz="quarter" idx="17"/>
          </p:nvPr>
        </p:nvSpPr>
        <p:spPr>
          <a:xfrm>
            <a:off x="809625" y="1600200"/>
            <a:ext cx="7017748" cy="3949119"/>
          </a:xfrm>
        </p:spPr>
        <p:txBody>
          <a:bodyPr/>
          <a:lstStyle/>
          <a:p>
            <a:r>
              <a:rPr lang="en-US"/>
              <a:t>Click icon to add table</a:t>
            </a:r>
            <a:endParaRPr lang="en-US" dirty="0"/>
          </a:p>
        </p:txBody>
      </p:sp>
      <p:sp>
        <p:nvSpPr>
          <p:cNvPr id="12" name="Content Placeholder 5">
            <a:extLst>
              <a:ext uri="{FF2B5EF4-FFF2-40B4-BE49-F238E27FC236}">
                <a16:creationId xmlns:a16="http://schemas.microsoft.com/office/drawing/2014/main" id="{82103E95-BAF6-A248-8D30-C1455EBC0EA9}"/>
              </a:ext>
            </a:extLst>
          </p:cNvPr>
          <p:cNvSpPr>
            <a:spLocks noGrp="1"/>
          </p:cNvSpPr>
          <p:nvPr>
            <p:ph sz="quarter" idx="26" hasCustomPrompt="1"/>
          </p:nvPr>
        </p:nvSpPr>
        <p:spPr>
          <a:xfrm>
            <a:off x="8201025" y="1600200"/>
            <a:ext cx="3198221" cy="3564265"/>
          </a:xfrm>
        </p:spPr>
        <p:txBody>
          <a:bodyPr>
            <a:normAutofit/>
          </a:bodyPr>
          <a:lstStyle>
            <a:lvl1pPr>
              <a:defRPr sz="1400" b="0" i="0">
                <a:latin typeface="Montserrat Light" pitchFamily="2" charset="77"/>
              </a:defRPr>
            </a:lvl1pPr>
            <a:lvl2pPr>
              <a:defRPr sz="1400" b="0" i="0">
                <a:latin typeface="Montserrat Light" pitchFamily="2" charset="77"/>
              </a:defRPr>
            </a:lvl2pPr>
            <a:lvl3pPr>
              <a:defRPr sz="1400" b="0" i="0">
                <a:latin typeface="Montserrat Light" pitchFamily="2" charset="77"/>
              </a:defRPr>
            </a:lvl3pPr>
            <a:lvl4pPr>
              <a:defRPr sz="1400" b="0" i="0">
                <a:latin typeface="Montserrat Light" pitchFamily="2" charset="77"/>
              </a:defRPr>
            </a:lvl4pPr>
            <a:lvl5pPr>
              <a:defRPr sz="1400"/>
            </a:lvl5pPr>
          </a:lstStyle>
          <a:p>
            <a:pPr lvl="0"/>
            <a:r>
              <a:rPr lang="en-US" dirty="0"/>
              <a:t>Enter text here… </a:t>
            </a:r>
          </a:p>
          <a:p>
            <a:pPr lvl="1"/>
            <a:endParaRPr lang="en-US" dirty="0"/>
          </a:p>
        </p:txBody>
      </p:sp>
      <p:sp>
        <p:nvSpPr>
          <p:cNvPr id="6" name="Footer Placeholder 5">
            <a:extLst>
              <a:ext uri="{FF2B5EF4-FFF2-40B4-BE49-F238E27FC236}">
                <a16:creationId xmlns:a16="http://schemas.microsoft.com/office/drawing/2014/main" id="{04BF6042-504B-4243-B2C5-0D2E2A27DC5E}"/>
              </a:ext>
            </a:extLst>
          </p:cNvPr>
          <p:cNvSpPr>
            <a:spLocks noGrp="1"/>
          </p:cNvSpPr>
          <p:nvPr>
            <p:ph type="ftr" sz="quarter" idx="27"/>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0F0F9F0C-9CD6-4BAA-BA9D-5ECEB227067D}"/>
              </a:ext>
            </a:extLst>
          </p:cNvPr>
          <p:cNvSpPr>
            <a:spLocks noGrp="1"/>
          </p:cNvSpPr>
          <p:nvPr>
            <p:ph type="sldNum" sz="quarter" idx="28"/>
          </p:nvPr>
        </p:nvSpPr>
        <p:spPr/>
        <p:txBody>
          <a:bodyPr/>
          <a:lstStyle/>
          <a:p>
            <a:fld id="{6FBDDA51-4CB2-4BC1-8339-72EC117A3582}" type="slidenum">
              <a:rPr lang="en-US" smtClean="0"/>
              <a:pPr/>
              <a:t>‹#›</a:t>
            </a:fld>
            <a:endParaRPr lang="en-US" dirty="0"/>
          </a:p>
        </p:txBody>
      </p:sp>
      <p:sp>
        <p:nvSpPr>
          <p:cNvPr id="16" name="Text Placeholder 5">
            <a:extLst>
              <a:ext uri="{FF2B5EF4-FFF2-40B4-BE49-F238E27FC236}">
                <a16:creationId xmlns:a16="http://schemas.microsoft.com/office/drawing/2014/main" id="{11C7DCD0-77A1-4869-8E11-BF5E6FB164A8}"/>
              </a:ext>
            </a:extLst>
          </p:cNvPr>
          <p:cNvSpPr>
            <a:spLocks noGrp="1"/>
          </p:cNvSpPr>
          <p:nvPr>
            <p:ph type="body" sz="quarter" idx="13" hasCustomPrompt="1"/>
          </p:nvPr>
        </p:nvSpPr>
        <p:spPr>
          <a:xfrm>
            <a:off x="2057400" y="5558845"/>
            <a:ext cx="7189840" cy="762000"/>
          </a:xfrm>
          <a:prstGeom prst="rect">
            <a:avLst/>
          </a:prstGeom>
        </p:spPr>
        <p:txBody>
          <a:bodyPr anchor="t">
            <a:noAutofit/>
          </a:bodyPr>
          <a:lstStyle>
            <a:lvl1pPr marL="0" indent="0">
              <a:lnSpc>
                <a:spcPct val="100000"/>
              </a:lnSpc>
              <a:spcBef>
                <a:spcPts val="100"/>
              </a:spcBef>
              <a:buNone/>
              <a:defRPr sz="1400">
                <a:solidFill>
                  <a:schemeClr val="bg1">
                    <a:lumMod val="65000"/>
                  </a:schemeClr>
                </a:solidFill>
              </a:defRPr>
            </a:lvl1pPr>
          </a:lstStyle>
          <a:p>
            <a:r>
              <a:rPr lang="en-US" sz="600" dirty="0">
                <a:latin typeface="Montserrat" pitchFamily="2" charset="77"/>
              </a:rPr>
              <a:t>NOTES</a:t>
            </a:r>
          </a:p>
        </p:txBody>
      </p:sp>
    </p:spTree>
    <p:extLst>
      <p:ext uri="{BB962C8B-B14F-4D97-AF65-F5344CB8AC3E}">
        <p14:creationId xmlns:p14="http://schemas.microsoft.com/office/powerpoint/2010/main" val="2852261"/>
      </p:ext>
    </p:extLst>
  </p:cSld>
  <p:clrMapOvr>
    <a:masterClrMapping/>
  </p:clrMapOvr>
  <p:extLst>
    <p:ext uri="{DCECCB84-F9BA-43D5-87BE-67443E8EF086}">
      <p15:sldGuideLst xmlns:p15="http://schemas.microsoft.com/office/powerpoint/2012/main">
        <p15:guide id="1" pos="2568">
          <p15:clr>
            <a:srgbClr val="FBAE40"/>
          </p15:clr>
        </p15:guide>
        <p15:guide id="2" pos="2844">
          <p15:clr>
            <a:srgbClr val="FBAE40"/>
          </p15:clr>
        </p15:guide>
        <p15:guide id="3" pos="4920" userDrawn="1">
          <p15:clr>
            <a:srgbClr val="FBAE40"/>
          </p15:clr>
        </p15:guide>
        <p15:guide id="4" pos="516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How to Format ">
    <p:spTree>
      <p:nvGrpSpPr>
        <p:cNvPr id="1" name=""/>
        <p:cNvGrpSpPr/>
        <p:nvPr/>
      </p:nvGrpSpPr>
      <p:grpSpPr>
        <a:xfrm>
          <a:off x="0" y="0"/>
          <a:ext cx="0" cy="0"/>
          <a:chOff x="0" y="0"/>
          <a:chExt cx="0" cy="0"/>
        </a:xfrm>
      </p:grpSpPr>
      <p:sp>
        <p:nvSpPr>
          <p:cNvPr id="13" name="Content Placeholder 8">
            <a:extLst>
              <a:ext uri="{FF2B5EF4-FFF2-40B4-BE49-F238E27FC236}">
                <a16:creationId xmlns:a16="http://schemas.microsoft.com/office/drawing/2014/main" id="{7EE9C630-BAC9-A74F-B360-EBBEBE62E6B2}"/>
              </a:ext>
            </a:extLst>
          </p:cNvPr>
          <p:cNvSpPr>
            <a:spLocks noGrp="1"/>
          </p:cNvSpPr>
          <p:nvPr>
            <p:ph sz="quarter" idx="13" hasCustomPrompt="1"/>
          </p:nvPr>
        </p:nvSpPr>
        <p:spPr>
          <a:xfrm>
            <a:off x="4572000" y="2141025"/>
            <a:ext cx="6819900" cy="473494"/>
          </a:xfrm>
        </p:spPr>
        <p:txBody>
          <a:bodyPr>
            <a:normAutofit/>
          </a:bodyPr>
          <a:lstStyle>
            <a:lvl1pPr>
              <a:defRPr sz="1800" b="0" i="0">
                <a:solidFill>
                  <a:srgbClr val="FF5F00"/>
                </a:solidFill>
                <a:latin typeface="Montserrat Medium" pitchFamily="2" charset="77"/>
              </a:defRPr>
            </a:lvl1pPr>
          </a:lstStyle>
          <a:p>
            <a:pPr lvl="0"/>
            <a:r>
              <a:rPr lang="en-US" dirty="0"/>
              <a:t>Content Starts Here</a:t>
            </a:r>
          </a:p>
        </p:txBody>
      </p:sp>
      <p:sp>
        <p:nvSpPr>
          <p:cNvPr id="19" name="Text Placeholder 15">
            <a:extLst>
              <a:ext uri="{FF2B5EF4-FFF2-40B4-BE49-F238E27FC236}">
                <a16:creationId xmlns:a16="http://schemas.microsoft.com/office/drawing/2014/main" id="{9C3A68D6-CEB1-0743-869A-20E86C7ADD9B}"/>
              </a:ext>
            </a:extLst>
          </p:cNvPr>
          <p:cNvSpPr>
            <a:spLocks noGrp="1"/>
          </p:cNvSpPr>
          <p:nvPr>
            <p:ph type="body" sz="quarter" idx="15" hasCustomPrompt="1"/>
          </p:nvPr>
        </p:nvSpPr>
        <p:spPr>
          <a:xfrm>
            <a:off x="800100" y="876300"/>
            <a:ext cx="3276600" cy="1028700"/>
          </a:xfrm>
        </p:spPr>
        <p:txBody>
          <a:bodyPr/>
          <a:lstStyle>
            <a:lvl1pPr>
              <a:defRPr b="1">
                <a:solidFill>
                  <a:srgbClr val="FF0000"/>
                </a:solidFill>
              </a:defRPr>
            </a:lvl1pPr>
          </a:lstStyle>
          <a:p>
            <a:pPr lvl="0"/>
            <a:r>
              <a:rPr lang="en-US" dirty="0"/>
              <a:t>2. HOW TO FORMAT TITLES </a:t>
            </a:r>
          </a:p>
        </p:txBody>
      </p:sp>
      <p:sp>
        <p:nvSpPr>
          <p:cNvPr id="8" name="Title 5">
            <a:extLst>
              <a:ext uri="{FF2B5EF4-FFF2-40B4-BE49-F238E27FC236}">
                <a16:creationId xmlns:a16="http://schemas.microsoft.com/office/drawing/2014/main" id="{2022B60E-0292-EE4E-BAF0-737991F230BF}"/>
              </a:ext>
            </a:extLst>
          </p:cNvPr>
          <p:cNvSpPr>
            <a:spLocks noGrp="1"/>
          </p:cNvSpPr>
          <p:nvPr>
            <p:ph type="title" hasCustomPrompt="1"/>
          </p:nvPr>
        </p:nvSpPr>
        <p:spPr>
          <a:xfrm>
            <a:off x="4571999" y="930216"/>
            <a:ext cx="7144379" cy="1059538"/>
          </a:xfrm>
        </p:spPr>
        <p:txBody>
          <a:bodyPr/>
          <a:lstStyle>
            <a:lvl1pPr>
              <a:defRPr sz="4800"/>
            </a:lvl1pPr>
          </a:lstStyle>
          <a:p>
            <a:r>
              <a:rPr lang="en-US" dirty="0"/>
              <a:t>ONE LINE TITLE - LESS CONTENT</a:t>
            </a:r>
          </a:p>
        </p:txBody>
      </p:sp>
      <p:sp>
        <p:nvSpPr>
          <p:cNvPr id="5" name="Content Placeholder 4">
            <a:extLst>
              <a:ext uri="{FF2B5EF4-FFF2-40B4-BE49-F238E27FC236}">
                <a16:creationId xmlns:a16="http://schemas.microsoft.com/office/drawing/2014/main" id="{D5C214BC-135A-D940-802E-95D1137637B2}"/>
              </a:ext>
            </a:extLst>
          </p:cNvPr>
          <p:cNvSpPr>
            <a:spLocks noGrp="1"/>
          </p:cNvSpPr>
          <p:nvPr>
            <p:ph sz="quarter" idx="16" hasCustomPrompt="1"/>
          </p:nvPr>
        </p:nvSpPr>
        <p:spPr>
          <a:xfrm>
            <a:off x="4572000" y="2614520"/>
            <a:ext cx="6819900" cy="2649996"/>
          </a:xfrm>
        </p:spPr>
        <p:txBody>
          <a:bodyPr>
            <a:normAutofit/>
          </a:bodyPr>
          <a:lstStyle>
            <a:lvl1pPr>
              <a:lnSpc>
                <a:spcPct val="100000"/>
              </a:lnSpc>
              <a:defRPr sz="1600" b="0" i="0">
                <a:latin typeface="Montserrat Light" pitchFamily="2" charset="77"/>
              </a:defRPr>
            </a:lvl1pPr>
            <a:lvl2pPr>
              <a:defRPr sz="1800" b="0" i="0">
                <a:latin typeface="Montserrat Light" pitchFamily="2" charset="77"/>
              </a:defRPr>
            </a:lvl2pPr>
            <a:lvl3pPr>
              <a:defRPr sz="1800" b="0" i="0">
                <a:latin typeface="Montserrat Light" pitchFamily="2" charset="77"/>
              </a:defRPr>
            </a:lvl3pPr>
            <a:lvl4pPr>
              <a:defRPr sz="1800" b="0" i="0">
                <a:latin typeface="Montserrat Light" pitchFamily="2" charset="77"/>
              </a:defRPr>
            </a:lvl4pPr>
            <a:lvl5pPr>
              <a:defRPr sz="1800" b="0" i="0">
                <a:latin typeface="Montserrat Light" pitchFamily="2" charset="77"/>
              </a:defRPr>
            </a:lvl5pPr>
          </a:lstStyle>
          <a:p>
            <a:pPr lvl="0"/>
            <a:r>
              <a:rPr lang="en-US" dirty="0"/>
              <a:t>Enter text here</a:t>
            </a:r>
          </a:p>
        </p:txBody>
      </p:sp>
      <p:sp>
        <p:nvSpPr>
          <p:cNvPr id="6" name="Footer Placeholder 5">
            <a:extLst>
              <a:ext uri="{FF2B5EF4-FFF2-40B4-BE49-F238E27FC236}">
                <a16:creationId xmlns:a16="http://schemas.microsoft.com/office/drawing/2014/main" id="{1FD1B553-DD93-453A-88D9-49C6EEEF0763}"/>
              </a:ext>
            </a:extLst>
          </p:cNvPr>
          <p:cNvSpPr>
            <a:spLocks noGrp="1"/>
          </p:cNvSpPr>
          <p:nvPr>
            <p:ph type="ftr" sz="quarter" idx="17"/>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893ED0A4-E7F1-4B9C-929C-3A83F0647CA2}"/>
              </a:ext>
            </a:extLst>
          </p:cNvPr>
          <p:cNvSpPr>
            <a:spLocks noGrp="1"/>
          </p:cNvSpPr>
          <p:nvPr>
            <p:ph type="sldNum" sz="quarter" idx="18"/>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10787018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ull Width Chart">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6AB0D991-C01B-234B-84F6-AF412C4F8283}"/>
              </a:ext>
            </a:extLst>
          </p:cNvPr>
          <p:cNvSpPr/>
          <p:nvPr userDrawn="1"/>
        </p:nvSpPr>
        <p:spPr>
          <a:xfrm>
            <a:off x="4104522" y="1"/>
            <a:ext cx="8087475"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60AFA70-12BA-B14F-8ED5-61C36D7EDB31}"/>
              </a:ext>
            </a:extLst>
          </p:cNvPr>
          <p:cNvSpPr/>
          <p:nvPr userDrawn="1"/>
        </p:nvSpPr>
        <p:spPr>
          <a:xfrm>
            <a:off x="304801" y="304800"/>
            <a:ext cx="11563650" cy="62484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2" name="Title 1">
            <a:extLst>
              <a:ext uri="{FF2B5EF4-FFF2-40B4-BE49-F238E27FC236}">
                <a16:creationId xmlns:a16="http://schemas.microsoft.com/office/drawing/2014/main" id="{748E2BAD-4D6E-9641-A542-77BDFFD98DAF}"/>
              </a:ext>
            </a:extLst>
          </p:cNvPr>
          <p:cNvSpPr>
            <a:spLocks noGrp="1"/>
          </p:cNvSpPr>
          <p:nvPr>
            <p:ph type="title" hasCustomPrompt="1"/>
          </p:nvPr>
        </p:nvSpPr>
        <p:spPr>
          <a:xfrm>
            <a:off x="800100" y="1179814"/>
            <a:ext cx="10540652" cy="806164"/>
          </a:xfrm>
        </p:spPr>
        <p:txBody>
          <a:bodyPr/>
          <a:lstStyle/>
          <a:p>
            <a:r>
              <a:rPr lang="en-US" dirty="0"/>
              <a:t>FULL WIDTH CHART</a:t>
            </a:r>
          </a:p>
        </p:txBody>
      </p:sp>
      <p:sp>
        <p:nvSpPr>
          <p:cNvPr id="5" name="Table Placeholder 4">
            <a:extLst>
              <a:ext uri="{FF2B5EF4-FFF2-40B4-BE49-F238E27FC236}">
                <a16:creationId xmlns:a16="http://schemas.microsoft.com/office/drawing/2014/main" id="{C1EBD5D1-D876-FA40-B982-E6691733E53D}"/>
              </a:ext>
            </a:extLst>
          </p:cNvPr>
          <p:cNvSpPr>
            <a:spLocks noGrp="1"/>
          </p:cNvSpPr>
          <p:nvPr>
            <p:ph type="tbl" sz="quarter" idx="13"/>
          </p:nvPr>
        </p:nvSpPr>
        <p:spPr>
          <a:xfrm>
            <a:off x="800100" y="2616200"/>
            <a:ext cx="10591800" cy="2615019"/>
          </a:xfrm>
        </p:spPr>
        <p:txBody>
          <a:bodyPr/>
          <a:lstStyle/>
          <a:p>
            <a:r>
              <a:rPr lang="en-US"/>
              <a:t>Click icon to add table</a:t>
            </a:r>
          </a:p>
        </p:txBody>
      </p:sp>
      <p:sp>
        <p:nvSpPr>
          <p:cNvPr id="4" name="Footer Placeholder 3">
            <a:extLst>
              <a:ext uri="{FF2B5EF4-FFF2-40B4-BE49-F238E27FC236}">
                <a16:creationId xmlns:a16="http://schemas.microsoft.com/office/drawing/2014/main" id="{830B25AB-1E38-49C6-8F61-525084D62EE7}"/>
              </a:ext>
            </a:extLst>
          </p:cNvPr>
          <p:cNvSpPr>
            <a:spLocks noGrp="1"/>
          </p:cNvSpPr>
          <p:nvPr>
            <p:ph type="ftr" sz="quarter" idx="14"/>
          </p:nvPr>
        </p:nvSpPr>
        <p:spPr>
          <a:xfrm>
            <a:off x="4104523" y="6922965"/>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43580862-BA03-417B-B28E-5927195D2F34}"/>
              </a:ext>
            </a:extLst>
          </p:cNvPr>
          <p:cNvSpPr>
            <a:spLocks noGrp="1"/>
          </p:cNvSpPr>
          <p:nvPr>
            <p:ph type="sldNum" sz="quarter" idx="15"/>
          </p:nvPr>
        </p:nvSpPr>
        <p:spPr/>
        <p:txBody>
          <a:bodyPr/>
          <a:lstStyle/>
          <a:p>
            <a:fld id="{6FBDDA51-4CB2-4BC1-8339-72EC117A3582}" type="slidenum">
              <a:rPr lang="en-US" smtClean="0"/>
              <a:pPr/>
              <a:t>‹#›</a:t>
            </a:fld>
            <a:endParaRPr lang="en-US" dirty="0"/>
          </a:p>
        </p:txBody>
      </p:sp>
      <p:pic>
        <p:nvPicPr>
          <p:cNvPr id="16" name="Picture 15">
            <a:extLst>
              <a:ext uri="{FF2B5EF4-FFF2-40B4-BE49-F238E27FC236}">
                <a16:creationId xmlns:a16="http://schemas.microsoft.com/office/drawing/2014/main" id="{4FFA2D76-2D68-4DDC-ACE9-B256F4480800}"/>
              </a:ext>
            </a:extLst>
          </p:cNvPr>
          <p:cNvPicPr>
            <a:picLocks noChangeAspect="1"/>
          </p:cNvPicPr>
          <p:nvPr userDrawn="1"/>
        </p:nvPicPr>
        <p:blipFill>
          <a:blip r:embed="rId2"/>
          <a:stretch>
            <a:fillRect/>
          </a:stretch>
        </p:blipFill>
        <p:spPr>
          <a:xfrm>
            <a:off x="852994" y="6012442"/>
            <a:ext cx="842939" cy="362108"/>
          </a:xfrm>
          <a:prstGeom prst="rect">
            <a:avLst/>
          </a:prstGeom>
        </p:spPr>
      </p:pic>
      <p:sp>
        <p:nvSpPr>
          <p:cNvPr id="11" name="Text Placeholder 11">
            <a:extLst>
              <a:ext uri="{FF2B5EF4-FFF2-40B4-BE49-F238E27FC236}">
                <a16:creationId xmlns:a16="http://schemas.microsoft.com/office/drawing/2014/main" id="{5491454E-E01A-104D-81E5-282C4488468C}"/>
              </a:ext>
            </a:extLst>
          </p:cNvPr>
          <p:cNvSpPr>
            <a:spLocks noGrp="1"/>
          </p:cNvSpPr>
          <p:nvPr>
            <p:ph type="body" sz="quarter" idx="16" hasCustomPrompt="1"/>
          </p:nvPr>
        </p:nvSpPr>
        <p:spPr>
          <a:xfrm>
            <a:off x="800100" y="2167878"/>
            <a:ext cx="10591800" cy="269672"/>
          </a:xfrm>
          <a:prstGeom prst="rect">
            <a:avLst/>
          </a:prstGeom>
        </p:spPr>
        <p:txBody>
          <a:bodyPr>
            <a:noAutofit/>
          </a:bodyPr>
          <a:lstStyle>
            <a:lvl1pPr marL="0" indent="0">
              <a:buFont typeface="Arial" panose="020B0604020202020204" pitchFamily="34" charset="0"/>
              <a:buNone/>
              <a:defRPr sz="1600" b="0" i="0">
                <a:solidFill>
                  <a:srgbClr val="FF5F00"/>
                </a:solidFill>
                <a:latin typeface="Montserrat Medium" pitchFamily="2" charset="77"/>
              </a:defRPr>
            </a:lvl1pPr>
          </a:lstStyle>
          <a:p>
            <a:pPr lvl="0"/>
            <a:r>
              <a:rPr lang="en-US" dirty="0"/>
              <a:t>Sub-head</a:t>
            </a:r>
          </a:p>
          <a:p>
            <a:pPr lvl="0"/>
            <a:endParaRPr lang="en-US" dirty="0"/>
          </a:p>
        </p:txBody>
      </p:sp>
    </p:spTree>
    <p:extLst>
      <p:ext uri="{BB962C8B-B14F-4D97-AF65-F5344CB8AC3E}">
        <p14:creationId xmlns:p14="http://schemas.microsoft.com/office/powerpoint/2010/main" val="311506277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Column Chart">
    <p:spTree>
      <p:nvGrpSpPr>
        <p:cNvPr id="1" name=""/>
        <p:cNvGrpSpPr/>
        <p:nvPr/>
      </p:nvGrpSpPr>
      <p:grpSpPr>
        <a:xfrm>
          <a:off x="0" y="0"/>
          <a:ext cx="0" cy="0"/>
          <a:chOff x="0" y="0"/>
          <a:chExt cx="0" cy="0"/>
        </a:xfrm>
      </p:grpSpPr>
      <p:sp>
        <p:nvSpPr>
          <p:cNvPr id="19" name="Title 3">
            <a:extLst>
              <a:ext uri="{FF2B5EF4-FFF2-40B4-BE49-F238E27FC236}">
                <a16:creationId xmlns:a16="http://schemas.microsoft.com/office/drawing/2014/main" id="{AACF363F-0ED2-F443-829A-408E6A3BC007}"/>
              </a:ext>
            </a:extLst>
          </p:cNvPr>
          <p:cNvSpPr txBox="1">
            <a:spLocks/>
          </p:cNvSpPr>
          <p:nvPr userDrawn="1"/>
        </p:nvSpPr>
        <p:spPr>
          <a:xfrm>
            <a:off x="609600" y="274640"/>
            <a:ext cx="10972800" cy="60166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endParaRPr lang="en-US" sz="2800" dirty="0"/>
          </a:p>
        </p:txBody>
      </p:sp>
      <p:sp>
        <p:nvSpPr>
          <p:cNvPr id="3" name="Title 2">
            <a:extLst>
              <a:ext uri="{FF2B5EF4-FFF2-40B4-BE49-F238E27FC236}">
                <a16:creationId xmlns:a16="http://schemas.microsoft.com/office/drawing/2014/main" id="{45BBCCF2-EC37-694C-A26C-974EBD8194FC}"/>
              </a:ext>
            </a:extLst>
          </p:cNvPr>
          <p:cNvSpPr>
            <a:spLocks noGrp="1"/>
          </p:cNvSpPr>
          <p:nvPr>
            <p:ph type="title" hasCustomPrompt="1"/>
          </p:nvPr>
        </p:nvSpPr>
        <p:spPr>
          <a:xfrm>
            <a:off x="800100" y="678857"/>
            <a:ext cx="10553700" cy="806164"/>
          </a:xfrm>
        </p:spPr>
        <p:txBody>
          <a:bodyPr/>
          <a:lstStyle/>
          <a:p>
            <a:r>
              <a:rPr lang="en-US" dirty="0"/>
              <a:t>THREE COLUMN CHART LAYOUT</a:t>
            </a:r>
          </a:p>
        </p:txBody>
      </p:sp>
      <p:sp>
        <p:nvSpPr>
          <p:cNvPr id="23" name="Chart Placeholder 6">
            <a:extLst>
              <a:ext uri="{FF2B5EF4-FFF2-40B4-BE49-F238E27FC236}">
                <a16:creationId xmlns:a16="http://schemas.microsoft.com/office/drawing/2014/main" id="{3991FA6C-4E84-AC4E-AF24-3761579FCA16}"/>
              </a:ext>
            </a:extLst>
          </p:cNvPr>
          <p:cNvSpPr>
            <a:spLocks noGrp="1"/>
          </p:cNvSpPr>
          <p:nvPr>
            <p:ph type="chart" sz="quarter" idx="17" hasCustomPrompt="1"/>
          </p:nvPr>
        </p:nvSpPr>
        <p:spPr>
          <a:xfrm>
            <a:off x="806451" y="1790700"/>
            <a:ext cx="3276599" cy="4038600"/>
          </a:xfrm>
        </p:spPr>
        <p:txBody>
          <a:bodyPr>
            <a:normAutofit/>
          </a:bodyPr>
          <a:lstStyle>
            <a:lvl1pPr algn="ctr">
              <a:defRPr sz="1300" b="0" i="0">
                <a:latin typeface="Montserrat Medium" pitchFamily="2" charset="77"/>
              </a:defRPr>
            </a:lvl1pPr>
          </a:lstStyle>
          <a:p>
            <a:r>
              <a:rPr lang="en-US" dirty="0"/>
              <a:t> Click icon to add a chart…</a:t>
            </a:r>
          </a:p>
        </p:txBody>
      </p:sp>
      <p:sp>
        <p:nvSpPr>
          <p:cNvPr id="6" name="Footer Placeholder 5">
            <a:extLst>
              <a:ext uri="{FF2B5EF4-FFF2-40B4-BE49-F238E27FC236}">
                <a16:creationId xmlns:a16="http://schemas.microsoft.com/office/drawing/2014/main" id="{6425C5F9-B9B9-4AAA-A858-92F9F189E104}"/>
              </a:ext>
            </a:extLst>
          </p:cNvPr>
          <p:cNvSpPr>
            <a:spLocks noGrp="1"/>
          </p:cNvSpPr>
          <p:nvPr>
            <p:ph type="ftr" sz="quarter" idx="20"/>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9C1AFA6-65F2-4198-91ED-1E8ACDDE8BB8}"/>
              </a:ext>
            </a:extLst>
          </p:cNvPr>
          <p:cNvSpPr>
            <a:spLocks noGrp="1"/>
          </p:cNvSpPr>
          <p:nvPr>
            <p:ph type="sldNum" sz="quarter" idx="21"/>
          </p:nvPr>
        </p:nvSpPr>
        <p:spPr/>
        <p:txBody>
          <a:bodyPr/>
          <a:lstStyle/>
          <a:p>
            <a:fld id="{6FBDDA51-4CB2-4BC1-8339-72EC117A3582}" type="slidenum">
              <a:rPr lang="en-US" smtClean="0"/>
              <a:pPr/>
              <a:t>‹#›</a:t>
            </a:fld>
            <a:endParaRPr lang="en-US" dirty="0"/>
          </a:p>
        </p:txBody>
      </p:sp>
      <p:sp>
        <p:nvSpPr>
          <p:cNvPr id="12" name="Chart Placeholder 6">
            <a:extLst>
              <a:ext uri="{FF2B5EF4-FFF2-40B4-BE49-F238E27FC236}">
                <a16:creationId xmlns:a16="http://schemas.microsoft.com/office/drawing/2014/main" id="{80FE2713-C33A-48D5-B634-016A27BDB5D6}"/>
              </a:ext>
            </a:extLst>
          </p:cNvPr>
          <p:cNvSpPr>
            <a:spLocks noGrp="1"/>
          </p:cNvSpPr>
          <p:nvPr>
            <p:ph type="chart" sz="quarter" idx="22" hasCustomPrompt="1"/>
          </p:nvPr>
        </p:nvSpPr>
        <p:spPr>
          <a:xfrm>
            <a:off x="4441826" y="1790700"/>
            <a:ext cx="3276599" cy="4038600"/>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b="0" i="0">
                <a:latin typeface="Montserrat Medium" pitchFamily="2" charset="77"/>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  Click icon to add a chart…</a:t>
            </a:r>
          </a:p>
          <a:p>
            <a:endParaRPr lang="en-US" dirty="0"/>
          </a:p>
        </p:txBody>
      </p:sp>
      <p:sp>
        <p:nvSpPr>
          <p:cNvPr id="13" name="Chart Placeholder 6">
            <a:extLst>
              <a:ext uri="{FF2B5EF4-FFF2-40B4-BE49-F238E27FC236}">
                <a16:creationId xmlns:a16="http://schemas.microsoft.com/office/drawing/2014/main" id="{9B9CE0E6-DF73-415B-9939-97F4B53393C4}"/>
              </a:ext>
            </a:extLst>
          </p:cNvPr>
          <p:cNvSpPr>
            <a:spLocks noGrp="1"/>
          </p:cNvSpPr>
          <p:nvPr>
            <p:ph type="chart" sz="quarter" idx="23" hasCustomPrompt="1"/>
          </p:nvPr>
        </p:nvSpPr>
        <p:spPr>
          <a:xfrm>
            <a:off x="8077201" y="1790700"/>
            <a:ext cx="3276599" cy="4038600"/>
          </a:xfrm>
        </p:spPr>
        <p:txBody>
          <a:bodyP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1300" b="0" i="0">
                <a:latin typeface="Montserrat Medium" pitchFamily="2" charset="77"/>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 Click icon to add a chart…</a:t>
            </a:r>
          </a:p>
          <a:p>
            <a:r>
              <a:rPr lang="en-US" dirty="0"/>
              <a:t> </a:t>
            </a:r>
          </a:p>
        </p:txBody>
      </p:sp>
    </p:spTree>
    <p:extLst>
      <p:ext uri="{BB962C8B-B14F-4D97-AF65-F5344CB8AC3E}">
        <p14:creationId xmlns:p14="http://schemas.microsoft.com/office/powerpoint/2010/main" val="3334729606"/>
      </p:ext>
    </p:extLst>
  </p:cSld>
  <p:clrMapOvr>
    <a:masterClrMapping/>
  </p:clrMapOvr>
  <p:extLst>
    <p:ext uri="{DCECCB84-F9BA-43D5-87BE-67443E8EF086}">
      <p15:sldGuideLst xmlns:p15="http://schemas.microsoft.com/office/powerpoint/2012/main">
        <p15:guide id="1" pos="2568" userDrawn="1">
          <p15:clr>
            <a:srgbClr val="FBAE40"/>
          </p15:clr>
        </p15:guide>
        <p15:guide id="2" pos="2808" userDrawn="1">
          <p15:clr>
            <a:srgbClr val="FBAE40"/>
          </p15:clr>
        </p15:guide>
        <p15:guide id="3" pos="4872" userDrawn="1">
          <p15:clr>
            <a:srgbClr val="FBAE40"/>
          </p15:clr>
        </p15:guide>
        <p15:guide id="4" pos="5112"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act Template">
    <p:bg>
      <p:bgRef idx="1002">
        <a:schemeClr val="bg1"/>
      </p:bgRef>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50EBE02-88D8-7747-A153-DD6209A2A680}"/>
              </a:ext>
            </a:extLst>
          </p:cNvPr>
          <p:cNvSpPr>
            <a:spLocks noGrp="1"/>
          </p:cNvSpPr>
          <p:nvPr>
            <p:ph type="title" hasCustomPrompt="1"/>
          </p:nvPr>
        </p:nvSpPr>
        <p:spPr>
          <a:xfrm>
            <a:off x="787052" y="691395"/>
            <a:ext cx="10553700" cy="806164"/>
          </a:xfrm>
        </p:spPr>
        <p:txBody>
          <a:bodyPr/>
          <a:lstStyle/>
          <a:p>
            <a:r>
              <a:rPr lang="en-US" dirty="0"/>
              <a:t>KEEP IN TOUCH</a:t>
            </a:r>
          </a:p>
        </p:txBody>
      </p:sp>
      <p:sp>
        <p:nvSpPr>
          <p:cNvPr id="4" name="Footer Placeholder 3">
            <a:extLst>
              <a:ext uri="{FF2B5EF4-FFF2-40B4-BE49-F238E27FC236}">
                <a16:creationId xmlns:a16="http://schemas.microsoft.com/office/drawing/2014/main" id="{7C0C30CB-5297-40AE-A3CA-059A602D0CF3}"/>
              </a:ext>
            </a:extLst>
          </p:cNvPr>
          <p:cNvSpPr>
            <a:spLocks noGrp="1"/>
          </p:cNvSpPr>
          <p:nvPr>
            <p:ph type="ftr" sz="quarter" idx="25"/>
          </p:nvPr>
        </p:nvSpPr>
        <p:spPr>
          <a:xfrm>
            <a:off x="4104523" y="6922965"/>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788A99E-C9B9-4AFE-9159-1E3F17CE9ADF}"/>
              </a:ext>
            </a:extLst>
          </p:cNvPr>
          <p:cNvSpPr>
            <a:spLocks noGrp="1"/>
          </p:cNvSpPr>
          <p:nvPr>
            <p:ph type="sldNum" sz="quarter" idx="26"/>
          </p:nvPr>
        </p:nvSpPr>
        <p:spPr/>
        <p:txBody>
          <a:bodyPr/>
          <a:lstStyle/>
          <a:p>
            <a:fld id="{6FBDDA51-4CB2-4BC1-8339-72EC117A3582}" type="slidenum">
              <a:rPr lang="en-US" smtClean="0"/>
              <a:pPr/>
              <a:t>‹#›</a:t>
            </a:fld>
            <a:endParaRPr lang="en-US" dirty="0"/>
          </a:p>
        </p:txBody>
      </p:sp>
      <p:pic>
        <p:nvPicPr>
          <p:cNvPr id="13" name="Picture 12">
            <a:extLst>
              <a:ext uri="{FF2B5EF4-FFF2-40B4-BE49-F238E27FC236}">
                <a16:creationId xmlns:a16="http://schemas.microsoft.com/office/drawing/2014/main" id="{582F5898-9B8D-4CAE-8868-973166A750DC}"/>
              </a:ext>
            </a:extLst>
          </p:cNvPr>
          <p:cNvPicPr>
            <a:picLocks noChangeAspect="1"/>
          </p:cNvPicPr>
          <p:nvPr userDrawn="1"/>
        </p:nvPicPr>
        <p:blipFill>
          <a:blip r:embed="rId2"/>
          <a:stretch>
            <a:fillRect/>
          </a:stretch>
        </p:blipFill>
        <p:spPr>
          <a:xfrm>
            <a:off x="852994" y="6012442"/>
            <a:ext cx="842939" cy="362108"/>
          </a:xfrm>
          <a:prstGeom prst="rect">
            <a:avLst/>
          </a:prstGeom>
        </p:spPr>
      </p:pic>
    </p:spTree>
    <p:extLst>
      <p:ext uri="{BB962C8B-B14F-4D97-AF65-F5344CB8AC3E}">
        <p14:creationId xmlns:p14="http://schemas.microsoft.com/office/powerpoint/2010/main" val="27861378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68" userDrawn="1">
          <p15:clr>
            <a:srgbClr val="FBAE40"/>
          </p15:clr>
        </p15:guide>
        <p15:guide id="2" pos="2808" userDrawn="1">
          <p15:clr>
            <a:srgbClr val="FBAE40"/>
          </p15:clr>
        </p15:guide>
        <p15:guide id="3" pos="5112" userDrawn="1">
          <p15:clr>
            <a:srgbClr val="FBAE40"/>
          </p15:clr>
        </p15:guide>
        <p15:guide id="4" pos="487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3 Column List with Intro Copy">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03A688B-EF50-5147-A1D2-7A148966824C}"/>
              </a:ext>
            </a:extLst>
          </p:cNvPr>
          <p:cNvSpPr/>
          <p:nvPr userDrawn="1"/>
        </p:nvSpPr>
        <p:spPr>
          <a:xfrm>
            <a:off x="304800" y="345688"/>
            <a:ext cx="4762500" cy="620751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 name="Title 7">
            <a:extLst>
              <a:ext uri="{FF2B5EF4-FFF2-40B4-BE49-F238E27FC236}">
                <a16:creationId xmlns:a16="http://schemas.microsoft.com/office/drawing/2014/main" id="{B50EBE02-88D8-7747-A153-DD6209A2A680}"/>
              </a:ext>
            </a:extLst>
          </p:cNvPr>
          <p:cNvSpPr>
            <a:spLocks noGrp="1"/>
          </p:cNvSpPr>
          <p:nvPr>
            <p:ph type="title" hasCustomPrompt="1"/>
          </p:nvPr>
        </p:nvSpPr>
        <p:spPr>
          <a:xfrm>
            <a:off x="787052" y="691395"/>
            <a:ext cx="10553700" cy="806164"/>
          </a:xfrm>
        </p:spPr>
        <p:txBody>
          <a:bodyPr/>
          <a:lstStyle/>
          <a:p>
            <a:r>
              <a:rPr lang="en-US" dirty="0"/>
              <a:t>KEEP IN TOUCH </a:t>
            </a:r>
          </a:p>
        </p:txBody>
      </p:sp>
      <p:sp>
        <p:nvSpPr>
          <p:cNvPr id="28" name="Text Placeholder 27">
            <a:extLst>
              <a:ext uri="{FF2B5EF4-FFF2-40B4-BE49-F238E27FC236}">
                <a16:creationId xmlns:a16="http://schemas.microsoft.com/office/drawing/2014/main" id="{F9CE8ABA-9258-E642-A972-5376706D4680}"/>
              </a:ext>
            </a:extLst>
          </p:cNvPr>
          <p:cNvSpPr>
            <a:spLocks noGrp="1"/>
          </p:cNvSpPr>
          <p:nvPr>
            <p:ph type="body" sz="quarter" idx="22" hasCustomPrompt="1"/>
          </p:nvPr>
        </p:nvSpPr>
        <p:spPr>
          <a:xfrm>
            <a:off x="800100" y="1600200"/>
            <a:ext cx="10591800" cy="533400"/>
          </a:xfrm>
        </p:spPr>
        <p:txBody>
          <a:bodyPr>
            <a:normAutofit/>
          </a:bodyPr>
          <a:lstStyle>
            <a:lvl1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1200" b="0" i="0">
                <a:latin typeface="Montserrat Medium" pitchFamily="2" charset="77"/>
              </a:defRPr>
            </a:lvl1pPr>
            <a:lvl2pPr>
              <a:defRPr sz="1200" b="0" i="0">
                <a:latin typeface="Montserrat Medium" pitchFamily="2" charset="77"/>
              </a:defRPr>
            </a:lvl2pPr>
            <a:lvl3pPr>
              <a:defRPr sz="1200" b="0" i="0">
                <a:latin typeface="Montserrat Medium" pitchFamily="2" charset="77"/>
              </a:defRPr>
            </a:lvl3pPr>
            <a:lvl4pPr>
              <a:defRPr sz="1200" b="0" i="0">
                <a:latin typeface="Montserrat Medium" pitchFamily="2" charset="77"/>
              </a:defRPr>
            </a:lvl4pPr>
            <a:lvl5pPr>
              <a:defRPr sz="1200" b="0" i="0">
                <a:latin typeface="Montserrat Medium" pitchFamily="2" charset="77"/>
              </a:defRPr>
            </a:lvl5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1200" b="0" i="0" dirty="0">
                <a:solidFill>
                  <a:srgbClr val="505251"/>
                </a:solidFill>
                <a:latin typeface="Montserrat Medium" pitchFamily="2" charset="77"/>
              </a:rPr>
              <a:t>Introductory paragraph…. Enter text here.</a:t>
            </a:r>
          </a:p>
        </p:txBody>
      </p:sp>
      <p:sp>
        <p:nvSpPr>
          <p:cNvPr id="10" name="Text Placeholder 5">
            <a:extLst>
              <a:ext uri="{FF2B5EF4-FFF2-40B4-BE49-F238E27FC236}">
                <a16:creationId xmlns:a16="http://schemas.microsoft.com/office/drawing/2014/main" id="{8F11D0B1-2DA5-4042-8155-F178DE0D9FEC}"/>
              </a:ext>
            </a:extLst>
          </p:cNvPr>
          <p:cNvSpPr>
            <a:spLocks noGrp="1"/>
          </p:cNvSpPr>
          <p:nvPr>
            <p:ph type="body" sz="quarter" idx="21" hasCustomPrompt="1"/>
          </p:nvPr>
        </p:nvSpPr>
        <p:spPr>
          <a:xfrm>
            <a:off x="800100" y="2143991"/>
            <a:ext cx="3258989" cy="3689802"/>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endParaRPr lang="en-US" dirty="0"/>
          </a:p>
        </p:txBody>
      </p:sp>
      <p:sp>
        <p:nvSpPr>
          <p:cNvPr id="11" name="Text Placeholder 5">
            <a:extLst>
              <a:ext uri="{FF2B5EF4-FFF2-40B4-BE49-F238E27FC236}">
                <a16:creationId xmlns:a16="http://schemas.microsoft.com/office/drawing/2014/main" id="{F8041A7F-6E27-C240-8545-4877839FCA1C}"/>
              </a:ext>
            </a:extLst>
          </p:cNvPr>
          <p:cNvSpPr>
            <a:spLocks noGrp="1"/>
          </p:cNvSpPr>
          <p:nvPr>
            <p:ph type="body" sz="quarter" idx="23" hasCustomPrompt="1"/>
          </p:nvPr>
        </p:nvSpPr>
        <p:spPr>
          <a:xfrm>
            <a:off x="4467225" y="2143991"/>
            <a:ext cx="3258989" cy="3689802"/>
          </a:xfrm>
          <a:prstGeom prst="rect">
            <a:avLst/>
          </a:prstGeom>
        </p:spPr>
        <p:txBody>
          <a:bodyPr>
            <a:noAutofit/>
          </a:bodyPr>
          <a:lstStyle>
            <a:lvl1pPr marL="457200" marR="0" indent="-457200" algn="l" defTabSz="914400" rtl="0" eaLnBrk="1" fontAlgn="auto" latinLnBrk="0" hangingPunct="1">
              <a:lnSpc>
                <a:spcPct val="100000"/>
              </a:lnSpc>
              <a:spcBef>
                <a:spcPts val="1000"/>
              </a:spcBef>
              <a:spcAft>
                <a:spcPts val="0"/>
              </a:spcAft>
              <a:buClrTx/>
              <a:buSzPct val="150000"/>
              <a:buFontTx/>
              <a:buBlip>
                <a:blip r:embed="rId2"/>
              </a:buBlip>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p:txBody>
      </p:sp>
      <p:sp>
        <p:nvSpPr>
          <p:cNvPr id="12" name="Text Placeholder 5">
            <a:extLst>
              <a:ext uri="{FF2B5EF4-FFF2-40B4-BE49-F238E27FC236}">
                <a16:creationId xmlns:a16="http://schemas.microsoft.com/office/drawing/2014/main" id="{430CA5CC-99F5-9E45-B3DE-291D6DBB3820}"/>
              </a:ext>
            </a:extLst>
          </p:cNvPr>
          <p:cNvSpPr>
            <a:spLocks noGrp="1"/>
          </p:cNvSpPr>
          <p:nvPr>
            <p:ph type="body" sz="quarter" idx="24" hasCustomPrompt="1"/>
          </p:nvPr>
        </p:nvSpPr>
        <p:spPr>
          <a:xfrm>
            <a:off x="8115300" y="2143991"/>
            <a:ext cx="3258989" cy="3689802"/>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1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Bullet point</a:t>
            </a:r>
          </a:p>
        </p:txBody>
      </p:sp>
      <p:sp>
        <p:nvSpPr>
          <p:cNvPr id="4" name="Footer Placeholder 3">
            <a:extLst>
              <a:ext uri="{FF2B5EF4-FFF2-40B4-BE49-F238E27FC236}">
                <a16:creationId xmlns:a16="http://schemas.microsoft.com/office/drawing/2014/main" id="{7C0C30CB-5297-40AE-A3CA-059A602D0CF3}"/>
              </a:ext>
            </a:extLst>
          </p:cNvPr>
          <p:cNvSpPr>
            <a:spLocks noGrp="1"/>
          </p:cNvSpPr>
          <p:nvPr>
            <p:ph type="ftr" sz="quarter" idx="25"/>
          </p:nvPr>
        </p:nvSpPr>
        <p:spPr>
          <a:xfrm>
            <a:off x="4104523" y="6922965"/>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788A99E-C9B9-4AFE-9159-1E3F17CE9ADF}"/>
              </a:ext>
            </a:extLst>
          </p:cNvPr>
          <p:cNvSpPr>
            <a:spLocks noGrp="1"/>
          </p:cNvSpPr>
          <p:nvPr>
            <p:ph type="sldNum" sz="quarter" idx="26"/>
          </p:nvPr>
        </p:nvSpPr>
        <p:spPr/>
        <p:txBody>
          <a:bodyPr/>
          <a:lstStyle/>
          <a:p>
            <a:fld id="{6FBDDA51-4CB2-4BC1-8339-72EC117A3582}" type="slidenum">
              <a:rPr lang="en-US" smtClean="0"/>
              <a:pPr/>
              <a:t>‹#›</a:t>
            </a:fld>
            <a:endParaRPr lang="en-US" dirty="0"/>
          </a:p>
        </p:txBody>
      </p:sp>
      <p:pic>
        <p:nvPicPr>
          <p:cNvPr id="13" name="Picture 12">
            <a:extLst>
              <a:ext uri="{FF2B5EF4-FFF2-40B4-BE49-F238E27FC236}">
                <a16:creationId xmlns:a16="http://schemas.microsoft.com/office/drawing/2014/main" id="{582F5898-9B8D-4CAE-8868-973166A750DC}"/>
              </a:ext>
            </a:extLst>
          </p:cNvPr>
          <p:cNvPicPr>
            <a:picLocks noChangeAspect="1"/>
          </p:cNvPicPr>
          <p:nvPr userDrawn="1"/>
        </p:nvPicPr>
        <p:blipFill>
          <a:blip r:embed="rId3"/>
          <a:stretch>
            <a:fillRect/>
          </a:stretch>
        </p:blipFill>
        <p:spPr>
          <a:xfrm>
            <a:off x="852994" y="6012442"/>
            <a:ext cx="842939" cy="362108"/>
          </a:xfrm>
          <a:prstGeom prst="rect">
            <a:avLst/>
          </a:prstGeom>
        </p:spPr>
      </p:pic>
    </p:spTree>
    <p:extLst>
      <p:ext uri="{BB962C8B-B14F-4D97-AF65-F5344CB8AC3E}">
        <p14:creationId xmlns:p14="http://schemas.microsoft.com/office/powerpoint/2010/main" val="2633711103"/>
      </p:ext>
    </p:extLst>
  </p:cSld>
  <p:clrMapOvr>
    <a:masterClrMapping/>
  </p:clrMapOvr>
  <p:extLst>
    <p:ext uri="{DCECCB84-F9BA-43D5-87BE-67443E8EF086}">
      <p15:sldGuideLst xmlns:p15="http://schemas.microsoft.com/office/powerpoint/2012/main">
        <p15:guide id="1" pos="2568">
          <p15:clr>
            <a:srgbClr val="FBAE40"/>
          </p15:clr>
        </p15:guide>
        <p15:guide id="2" pos="2808">
          <p15:clr>
            <a:srgbClr val="FBAE40"/>
          </p15:clr>
        </p15:guide>
        <p15:guide id="3" pos="5112">
          <p15:clr>
            <a:srgbClr val="FBAE40"/>
          </p15:clr>
        </p15:guide>
        <p15:guide id="4" pos="487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3043E7B-DEB9-E542-8EA8-1EE65E103767}"/>
              </a:ext>
            </a:extLst>
          </p:cNvPr>
          <p:cNvSpPr/>
          <p:nvPr userDrawn="1"/>
        </p:nvSpPr>
        <p:spPr>
          <a:xfrm>
            <a:off x="-1" y="-16670"/>
            <a:ext cx="7529945" cy="6884195"/>
          </a:xfrm>
          <a:prstGeom prst="rect">
            <a:avLst/>
          </a:prstGeom>
          <a:solidFill>
            <a:srgbClr val="A7A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B55C102-B5C2-BE4F-AB4A-B13BB045B40C}"/>
              </a:ext>
            </a:extLst>
          </p:cNvPr>
          <p:cNvSpPr/>
          <p:nvPr userDrawn="1"/>
        </p:nvSpPr>
        <p:spPr>
          <a:xfrm>
            <a:off x="-54433" y="-16670"/>
            <a:ext cx="12300865" cy="709589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pic>
        <p:nvPicPr>
          <p:cNvPr id="18" name="Picture 17">
            <a:extLst>
              <a:ext uri="{FF2B5EF4-FFF2-40B4-BE49-F238E27FC236}">
                <a16:creationId xmlns:a16="http://schemas.microsoft.com/office/drawing/2014/main" id="{DC8E528F-D5CE-A246-92FA-57764C82CFA7}"/>
              </a:ext>
            </a:extLst>
          </p:cNvPr>
          <p:cNvPicPr>
            <a:picLocks noChangeAspect="1"/>
          </p:cNvPicPr>
          <p:nvPr userDrawn="1"/>
        </p:nvPicPr>
        <p:blipFill rotWithShape="1">
          <a:blip r:embed="rId2">
            <a:alphaModFix amt="13000"/>
          </a:blip>
          <a:srcRect l="33744"/>
          <a:stretch/>
        </p:blipFill>
        <p:spPr>
          <a:xfrm>
            <a:off x="-432920" y="-2093439"/>
            <a:ext cx="13057840" cy="11044878"/>
          </a:xfrm>
          <a:prstGeom prst="rect">
            <a:avLst/>
          </a:prstGeom>
        </p:spPr>
      </p:pic>
      <p:sp>
        <p:nvSpPr>
          <p:cNvPr id="14" name="Title Placeholder 1">
            <a:extLst>
              <a:ext uri="{FF2B5EF4-FFF2-40B4-BE49-F238E27FC236}">
                <a16:creationId xmlns:a16="http://schemas.microsoft.com/office/drawing/2014/main" id="{DD89B865-9D7D-4544-A7C3-AEEEB7E346F3}"/>
              </a:ext>
            </a:extLst>
          </p:cNvPr>
          <p:cNvSpPr>
            <a:spLocks noGrp="1"/>
          </p:cNvSpPr>
          <p:nvPr>
            <p:ph type="title" hasCustomPrompt="1"/>
          </p:nvPr>
        </p:nvSpPr>
        <p:spPr>
          <a:xfrm>
            <a:off x="1391536" y="2785747"/>
            <a:ext cx="6217920" cy="1135096"/>
          </a:xfrm>
          <a:prstGeom prst="rect">
            <a:avLst/>
          </a:prstGeom>
        </p:spPr>
        <p:txBody>
          <a:bodyPr vert="horz" lIns="91440" tIns="45720" rIns="91440" bIns="45720" rtlCol="0" anchor="ctr">
            <a:noAutofit/>
          </a:bodyPr>
          <a:lstStyle>
            <a:lvl1pPr>
              <a:defRPr sz="8000" b="0" i="0">
                <a:solidFill>
                  <a:schemeClr val="bg1"/>
                </a:solidFill>
                <a:latin typeface="TitlingGothicFB Comp Standard" panose="02000506030000020004" pitchFamily="2" charset="77"/>
              </a:defRPr>
            </a:lvl1pPr>
          </a:lstStyle>
          <a:p>
            <a:r>
              <a:rPr lang="en-US" dirty="0"/>
              <a:t>CLOSING SLIDE</a:t>
            </a:r>
          </a:p>
        </p:txBody>
      </p:sp>
      <p:pic>
        <p:nvPicPr>
          <p:cNvPr id="17" name="Picture 16">
            <a:extLst>
              <a:ext uri="{FF2B5EF4-FFF2-40B4-BE49-F238E27FC236}">
                <a16:creationId xmlns:a16="http://schemas.microsoft.com/office/drawing/2014/main" id="{A2704EC1-0C4A-4EAF-9567-A9182BE590E4}"/>
              </a:ext>
            </a:extLst>
          </p:cNvPr>
          <p:cNvPicPr>
            <a:picLocks noChangeAspect="1"/>
          </p:cNvPicPr>
          <p:nvPr userDrawn="1"/>
        </p:nvPicPr>
        <p:blipFill>
          <a:blip r:embed="rId3"/>
          <a:stretch>
            <a:fillRect/>
          </a:stretch>
        </p:blipFill>
        <p:spPr>
          <a:xfrm>
            <a:off x="9436153" y="5852160"/>
            <a:ext cx="1652054" cy="675841"/>
          </a:xfrm>
          <a:prstGeom prst="rect">
            <a:avLst/>
          </a:prstGeom>
        </p:spPr>
      </p:pic>
      <p:sp>
        <p:nvSpPr>
          <p:cNvPr id="12" name="Slide Number Placeholder 6">
            <a:extLst>
              <a:ext uri="{FF2B5EF4-FFF2-40B4-BE49-F238E27FC236}">
                <a16:creationId xmlns:a16="http://schemas.microsoft.com/office/drawing/2014/main" id="{F5B4F92F-2FFB-0A49-A485-DF0C37BA4285}"/>
              </a:ext>
            </a:extLst>
          </p:cNvPr>
          <p:cNvSpPr>
            <a:spLocks noGrp="1"/>
          </p:cNvSpPr>
          <p:nvPr>
            <p:ph type="sldNum" sz="quarter" idx="18"/>
          </p:nvPr>
        </p:nvSpPr>
        <p:spPr>
          <a:xfrm>
            <a:off x="11088207" y="6054275"/>
            <a:ext cx="553697" cy="378276"/>
          </a:xfrm>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2927118464"/>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How to Format ">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EB60148-EDD1-9F4C-8E73-624F668E5DEE}"/>
              </a:ext>
            </a:extLst>
          </p:cNvPr>
          <p:cNvSpPr>
            <a:spLocks noGrp="1"/>
          </p:cNvSpPr>
          <p:nvPr>
            <p:ph type="title" hasCustomPrompt="1"/>
          </p:nvPr>
        </p:nvSpPr>
        <p:spPr>
          <a:xfrm>
            <a:off x="4520852" y="1179814"/>
            <a:ext cx="6819900" cy="806164"/>
          </a:xfrm>
        </p:spPr>
        <p:txBody>
          <a:bodyPr/>
          <a:lstStyle/>
          <a:p>
            <a:r>
              <a:rPr lang="en-US" dirty="0"/>
              <a:t>TWO LINE TITLE GOES HERE </a:t>
            </a:r>
            <a:br>
              <a:rPr lang="en-US" dirty="0"/>
            </a:br>
            <a:r>
              <a:rPr lang="en-US" dirty="0"/>
              <a:t>AND HERE AND HERE</a:t>
            </a:r>
          </a:p>
        </p:txBody>
      </p:sp>
      <p:sp>
        <p:nvSpPr>
          <p:cNvPr id="6" name="Content Placeholder 8">
            <a:extLst>
              <a:ext uri="{FF2B5EF4-FFF2-40B4-BE49-F238E27FC236}">
                <a16:creationId xmlns:a16="http://schemas.microsoft.com/office/drawing/2014/main" id="{AC79A039-EA9E-EC4A-B9AA-9C56F9363A0F}"/>
              </a:ext>
            </a:extLst>
          </p:cNvPr>
          <p:cNvSpPr>
            <a:spLocks noGrp="1"/>
          </p:cNvSpPr>
          <p:nvPr>
            <p:ph sz="quarter" idx="13" hasCustomPrompt="1"/>
          </p:nvPr>
        </p:nvSpPr>
        <p:spPr>
          <a:xfrm>
            <a:off x="4572000" y="2133600"/>
            <a:ext cx="6819900" cy="473494"/>
          </a:xfrm>
        </p:spPr>
        <p:txBody>
          <a:bodyPr>
            <a:normAutofit/>
          </a:bodyPr>
          <a:lstStyle>
            <a:lvl1pPr>
              <a:defRPr sz="1800" b="0" i="0">
                <a:solidFill>
                  <a:srgbClr val="FF5F00"/>
                </a:solidFill>
                <a:latin typeface="Montserrat Medium" pitchFamily="2" charset="77"/>
              </a:defRPr>
            </a:lvl1pPr>
          </a:lstStyle>
          <a:p>
            <a:pPr lvl="0"/>
            <a:r>
              <a:rPr lang="en-US" dirty="0"/>
              <a:t>Content Starts Here</a:t>
            </a:r>
          </a:p>
        </p:txBody>
      </p:sp>
      <p:sp>
        <p:nvSpPr>
          <p:cNvPr id="8" name="Text Placeholder 15">
            <a:extLst>
              <a:ext uri="{FF2B5EF4-FFF2-40B4-BE49-F238E27FC236}">
                <a16:creationId xmlns:a16="http://schemas.microsoft.com/office/drawing/2014/main" id="{D71AD40F-9736-B34A-853B-138A7C8EAB81}"/>
              </a:ext>
            </a:extLst>
          </p:cNvPr>
          <p:cNvSpPr>
            <a:spLocks noGrp="1"/>
          </p:cNvSpPr>
          <p:nvPr>
            <p:ph type="body" sz="quarter" idx="15" hasCustomPrompt="1"/>
          </p:nvPr>
        </p:nvSpPr>
        <p:spPr>
          <a:xfrm>
            <a:off x="800100" y="876300"/>
            <a:ext cx="3276600" cy="1028700"/>
          </a:xfrm>
        </p:spPr>
        <p:txBody>
          <a:bodyPr/>
          <a:lstStyle>
            <a:lvl1pPr>
              <a:defRPr b="1">
                <a:solidFill>
                  <a:srgbClr val="FF0000"/>
                </a:solidFill>
              </a:defRPr>
            </a:lvl1pPr>
          </a:lstStyle>
          <a:p>
            <a:pPr lvl="0"/>
            <a:r>
              <a:rPr lang="en-US" dirty="0"/>
              <a:t>3. HOW TO FORMAT TITLES </a:t>
            </a:r>
          </a:p>
        </p:txBody>
      </p:sp>
      <p:sp>
        <p:nvSpPr>
          <p:cNvPr id="9" name="Content Placeholder 4">
            <a:extLst>
              <a:ext uri="{FF2B5EF4-FFF2-40B4-BE49-F238E27FC236}">
                <a16:creationId xmlns:a16="http://schemas.microsoft.com/office/drawing/2014/main" id="{66CBFAEC-C0F3-A04D-B162-3336A49D2702}"/>
              </a:ext>
            </a:extLst>
          </p:cNvPr>
          <p:cNvSpPr>
            <a:spLocks noGrp="1"/>
          </p:cNvSpPr>
          <p:nvPr>
            <p:ph sz="quarter" idx="16" hasCustomPrompt="1"/>
          </p:nvPr>
        </p:nvSpPr>
        <p:spPr>
          <a:xfrm>
            <a:off x="4572000" y="2614520"/>
            <a:ext cx="6819900" cy="2649996"/>
          </a:xfrm>
        </p:spPr>
        <p:txBody>
          <a:bodyPr>
            <a:normAutofit/>
          </a:bodyPr>
          <a:lstStyle>
            <a:lvl1pPr>
              <a:lnSpc>
                <a:spcPct val="100000"/>
              </a:lnSpc>
              <a:defRPr sz="1600" b="0" i="0">
                <a:latin typeface="Montserrat Light" pitchFamily="2" charset="77"/>
              </a:defRPr>
            </a:lvl1pPr>
            <a:lvl2pPr>
              <a:defRPr sz="1800" b="0" i="0">
                <a:latin typeface="Montserrat Light" pitchFamily="2" charset="77"/>
              </a:defRPr>
            </a:lvl2pPr>
            <a:lvl3pPr>
              <a:defRPr sz="1800" b="0" i="0">
                <a:latin typeface="Montserrat Light" pitchFamily="2" charset="77"/>
              </a:defRPr>
            </a:lvl3pPr>
            <a:lvl4pPr>
              <a:defRPr sz="1800" b="0" i="0">
                <a:latin typeface="Montserrat Light" pitchFamily="2" charset="77"/>
              </a:defRPr>
            </a:lvl4pPr>
            <a:lvl5pPr>
              <a:defRPr sz="1800" b="0" i="0">
                <a:latin typeface="Montserrat Light" pitchFamily="2" charset="77"/>
              </a:defRPr>
            </a:lvl5pPr>
          </a:lstStyle>
          <a:p>
            <a:pPr lvl="0"/>
            <a:r>
              <a:rPr lang="en-US" dirty="0"/>
              <a:t>Enter text here</a:t>
            </a:r>
          </a:p>
        </p:txBody>
      </p:sp>
      <p:sp>
        <p:nvSpPr>
          <p:cNvPr id="5" name="Footer Placeholder 4">
            <a:extLst>
              <a:ext uri="{FF2B5EF4-FFF2-40B4-BE49-F238E27FC236}">
                <a16:creationId xmlns:a16="http://schemas.microsoft.com/office/drawing/2014/main" id="{C35801E9-DF07-4DE5-AE30-DAD8912499CF}"/>
              </a:ext>
            </a:extLst>
          </p:cNvPr>
          <p:cNvSpPr>
            <a:spLocks noGrp="1"/>
          </p:cNvSpPr>
          <p:nvPr>
            <p:ph type="ftr" sz="quarter" idx="17"/>
          </p:nvPr>
        </p:nvSpPr>
        <p:spPr>
          <a:xfrm>
            <a:off x="4104523" y="6922965"/>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590C09B4-FCAA-4F8B-8B48-0F10341024DE}"/>
              </a:ext>
            </a:extLst>
          </p:cNvPr>
          <p:cNvSpPr>
            <a:spLocks noGrp="1"/>
          </p:cNvSpPr>
          <p:nvPr>
            <p:ph type="sldNum" sz="quarter" idx="18"/>
          </p:nvPr>
        </p:nvSpPr>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4288203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with Pattern">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3043E7B-DEB9-E542-8EA8-1EE65E103767}"/>
              </a:ext>
            </a:extLst>
          </p:cNvPr>
          <p:cNvSpPr/>
          <p:nvPr userDrawn="1"/>
        </p:nvSpPr>
        <p:spPr>
          <a:xfrm>
            <a:off x="-1" y="-16670"/>
            <a:ext cx="7529945" cy="6884195"/>
          </a:xfrm>
          <a:prstGeom prst="rect">
            <a:avLst/>
          </a:prstGeom>
          <a:solidFill>
            <a:srgbClr val="A7A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B55C102-B5C2-BE4F-AB4A-B13BB045B40C}"/>
              </a:ext>
            </a:extLst>
          </p:cNvPr>
          <p:cNvSpPr/>
          <p:nvPr userDrawn="1"/>
        </p:nvSpPr>
        <p:spPr>
          <a:xfrm>
            <a:off x="4076700" y="-26195"/>
            <a:ext cx="8144652" cy="6884195"/>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pic>
        <p:nvPicPr>
          <p:cNvPr id="18" name="Picture 17">
            <a:extLst>
              <a:ext uri="{FF2B5EF4-FFF2-40B4-BE49-F238E27FC236}">
                <a16:creationId xmlns:a16="http://schemas.microsoft.com/office/drawing/2014/main" id="{DC8E528F-D5CE-A246-92FA-57764C82CFA7}"/>
              </a:ext>
            </a:extLst>
          </p:cNvPr>
          <p:cNvPicPr>
            <a:picLocks noChangeAspect="1"/>
          </p:cNvPicPr>
          <p:nvPr userDrawn="1"/>
        </p:nvPicPr>
        <p:blipFill rotWithShape="1">
          <a:blip r:embed="rId2">
            <a:alphaModFix amt="13000"/>
          </a:blip>
          <a:srcRect l="33744"/>
          <a:stretch/>
        </p:blipFill>
        <p:spPr>
          <a:xfrm>
            <a:off x="4084108" y="9526"/>
            <a:ext cx="8107892" cy="6857999"/>
          </a:xfrm>
          <a:prstGeom prst="rect">
            <a:avLst/>
          </a:prstGeom>
        </p:spPr>
      </p:pic>
      <p:sp>
        <p:nvSpPr>
          <p:cNvPr id="14" name="Title Placeholder 1">
            <a:extLst>
              <a:ext uri="{FF2B5EF4-FFF2-40B4-BE49-F238E27FC236}">
                <a16:creationId xmlns:a16="http://schemas.microsoft.com/office/drawing/2014/main" id="{DD89B865-9D7D-4544-A7C3-AEEEB7E346F3}"/>
              </a:ext>
            </a:extLst>
          </p:cNvPr>
          <p:cNvSpPr>
            <a:spLocks noGrp="1"/>
          </p:cNvSpPr>
          <p:nvPr>
            <p:ph type="title" hasCustomPrompt="1"/>
          </p:nvPr>
        </p:nvSpPr>
        <p:spPr>
          <a:xfrm>
            <a:off x="4572000" y="2785747"/>
            <a:ext cx="6217920" cy="1135096"/>
          </a:xfrm>
          <a:prstGeom prst="rect">
            <a:avLst/>
          </a:prstGeom>
        </p:spPr>
        <p:txBody>
          <a:bodyPr vert="horz" lIns="91440" tIns="45720" rIns="91440" bIns="45720" rtlCol="0" anchor="ctr">
            <a:noAutofit/>
          </a:bodyPr>
          <a:lstStyle>
            <a:lvl1pPr>
              <a:defRPr sz="8000" b="0" i="0">
                <a:solidFill>
                  <a:schemeClr val="bg1"/>
                </a:solidFill>
                <a:latin typeface="TitlingGothicFB Comp Standard" panose="02000506030000020004" pitchFamily="2" charset="77"/>
              </a:defRPr>
            </a:lvl1pPr>
          </a:lstStyle>
          <a:p>
            <a:r>
              <a:rPr lang="en-US" dirty="0"/>
              <a:t>THIS IS A DOUBLE HEADLINE </a:t>
            </a:r>
          </a:p>
        </p:txBody>
      </p:sp>
      <p:sp>
        <p:nvSpPr>
          <p:cNvPr id="24" name="Rectangle 23">
            <a:extLst>
              <a:ext uri="{FF2B5EF4-FFF2-40B4-BE49-F238E27FC236}">
                <a16:creationId xmlns:a16="http://schemas.microsoft.com/office/drawing/2014/main" id="{5056DAF3-771B-F44A-B4DB-77A25A83FA77}"/>
              </a:ext>
            </a:extLst>
          </p:cNvPr>
          <p:cNvSpPr/>
          <p:nvPr userDrawn="1"/>
        </p:nvSpPr>
        <p:spPr>
          <a:xfrm>
            <a:off x="8558599" y="329998"/>
            <a:ext cx="3692104" cy="750658"/>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4" descr="Business unit">
            <a:extLst>
              <a:ext uri="{FF2B5EF4-FFF2-40B4-BE49-F238E27FC236}">
                <a16:creationId xmlns:a16="http://schemas.microsoft.com/office/drawing/2014/main" id="{6E452C31-7D2A-5546-A938-D678F258C067}"/>
              </a:ext>
            </a:extLst>
          </p:cNvPr>
          <p:cNvSpPr>
            <a:spLocks noGrp="1"/>
          </p:cNvSpPr>
          <p:nvPr>
            <p:ph type="body" sz="quarter" idx="13" hasCustomPrompt="1"/>
          </p:nvPr>
        </p:nvSpPr>
        <p:spPr>
          <a:xfrm>
            <a:off x="8911452" y="721224"/>
            <a:ext cx="3339250" cy="365662"/>
          </a:xfrm>
          <a:prstGeom prst="rect">
            <a:avLst/>
          </a:prstGeom>
          <a:ln>
            <a:noFill/>
          </a:ln>
        </p:spPr>
        <p:txBody>
          <a:bodyPr>
            <a:normAutofit/>
          </a:bodyPr>
          <a:lstStyle>
            <a:lvl1pPr marL="0" indent="0">
              <a:buNone/>
              <a:defRPr sz="1500" b="1" i="0">
                <a:solidFill>
                  <a:srgbClr val="FF5F00"/>
                </a:solidFill>
                <a:latin typeface="Montserrat" pitchFamily="2" charset="77"/>
              </a:defRPr>
            </a:lvl1pPr>
          </a:lstStyle>
          <a:p>
            <a:pPr lvl="0"/>
            <a:r>
              <a:rPr lang="en-US" dirty="0"/>
              <a:t>SUB-TITLE</a:t>
            </a:r>
          </a:p>
        </p:txBody>
      </p:sp>
      <p:sp>
        <p:nvSpPr>
          <p:cNvPr id="16" name="Text Placeholder 4" descr="Business unit">
            <a:extLst>
              <a:ext uri="{FF2B5EF4-FFF2-40B4-BE49-F238E27FC236}">
                <a16:creationId xmlns:a16="http://schemas.microsoft.com/office/drawing/2014/main" id="{07834E11-2F28-8A46-BDA4-337EEA1B8236}"/>
              </a:ext>
            </a:extLst>
          </p:cNvPr>
          <p:cNvSpPr>
            <a:spLocks noGrp="1"/>
          </p:cNvSpPr>
          <p:nvPr>
            <p:ph type="body" sz="quarter" idx="16" hasCustomPrompt="1"/>
          </p:nvPr>
        </p:nvSpPr>
        <p:spPr>
          <a:xfrm>
            <a:off x="8911452" y="476463"/>
            <a:ext cx="3339250" cy="365662"/>
          </a:xfrm>
          <a:prstGeom prst="rect">
            <a:avLst/>
          </a:prstGeom>
          <a:ln>
            <a:noFill/>
          </a:ln>
        </p:spPr>
        <p:txBody>
          <a:bodyPr>
            <a:normAutofit/>
          </a:bodyPr>
          <a:lstStyle>
            <a:lvl1pPr marL="0" indent="0">
              <a:buNone/>
              <a:defRPr sz="1200" b="0" i="0">
                <a:solidFill>
                  <a:srgbClr val="FF5F00"/>
                </a:solidFill>
                <a:latin typeface="Montserrat Light" pitchFamily="2" charset="77"/>
              </a:defRPr>
            </a:lvl1pPr>
          </a:lstStyle>
          <a:p>
            <a:pPr lvl="0"/>
            <a:fld id="{948FDA7D-18DD-C64B-8F67-7821B87DA293}" type="datetime4">
              <a:rPr lang="en-US" smtClean="0"/>
              <a:t>May 24, 2019</a:t>
            </a:fld>
            <a:endParaRPr lang="en-US" dirty="0"/>
          </a:p>
        </p:txBody>
      </p:sp>
      <p:sp>
        <p:nvSpPr>
          <p:cNvPr id="5" name="Text Placeholder 4">
            <a:extLst>
              <a:ext uri="{FF2B5EF4-FFF2-40B4-BE49-F238E27FC236}">
                <a16:creationId xmlns:a16="http://schemas.microsoft.com/office/drawing/2014/main" id="{AF423FA6-E4EC-A145-A0D9-BEBDF7F48E86}"/>
              </a:ext>
            </a:extLst>
          </p:cNvPr>
          <p:cNvSpPr>
            <a:spLocks noGrp="1"/>
          </p:cNvSpPr>
          <p:nvPr>
            <p:ph type="body" sz="quarter" idx="20" hasCustomPrompt="1"/>
          </p:nvPr>
        </p:nvSpPr>
        <p:spPr>
          <a:xfrm>
            <a:off x="4572000" y="4188390"/>
            <a:ext cx="6217920" cy="1645909"/>
          </a:xfrm>
          <a:prstGeom prst="rect">
            <a:avLst/>
          </a:prstGeom>
        </p:spPr>
        <p:txBody>
          <a:bodyPr>
            <a:noAutofit/>
          </a:bodyPr>
          <a:lstStyle>
            <a:lvl1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2000">
                <a:solidFill>
                  <a:schemeClr val="bg1"/>
                </a:solidFill>
              </a:defRPr>
            </a:lvl1pPr>
            <a:lvl2pPr>
              <a:defRPr sz="2000"/>
            </a:lvl2pPr>
            <a:lvl3pPr>
              <a:defRPr sz="2000"/>
            </a:lvl3pPr>
            <a:lvl4pPr>
              <a:defRPr sz="2000"/>
            </a:lvl4pPr>
            <a:lvl5pPr>
              <a:defRPr sz="2000"/>
            </a:lvl5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dirty="0">
                <a:solidFill>
                  <a:schemeClr val="bg1"/>
                </a:solidFill>
                <a:latin typeface="Montserrat" pitchFamily="2" charset="77"/>
                <a:cs typeface="Arial" panose="020B0604020202020204" pitchFamily="34" charset="0"/>
              </a:rPr>
              <a:t>This is a sub-head</a:t>
            </a:r>
          </a:p>
        </p:txBody>
      </p:sp>
      <p:sp>
        <p:nvSpPr>
          <p:cNvPr id="4" name="Picture Placeholder 3">
            <a:extLst>
              <a:ext uri="{FF2B5EF4-FFF2-40B4-BE49-F238E27FC236}">
                <a16:creationId xmlns:a16="http://schemas.microsoft.com/office/drawing/2014/main" id="{4DC5C6FC-50A1-4397-9F94-7297F700A0EB}"/>
              </a:ext>
            </a:extLst>
          </p:cNvPr>
          <p:cNvSpPr>
            <a:spLocks noGrp="1"/>
          </p:cNvSpPr>
          <p:nvPr>
            <p:ph type="pic" sz="quarter" idx="21"/>
          </p:nvPr>
        </p:nvSpPr>
        <p:spPr>
          <a:xfrm>
            <a:off x="306409" y="304800"/>
            <a:ext cx="3751263" cy="6248400"/>
          </a:xfrm>
        </p:spPr>
        <p:txBody>
          <a:bodyPr/>
          <a:lstStyle>
            <a:lvl1pPr>
              <a:defRPr/>
            </a:lvl1pPr>
          </a:lstStyle>
          <a:p>
            <a:r>
              <a:rPr lang="en-US"/>
              <a:t>Click icon to add picture</a:t>
            </a:r>
            <a:endParaRPr lang="en-US" dirty="0"/>
          </a:p>
        </p:txBody>
      </p:sp>
      <p:pic>
        <p:nvPicPr>
          <p:cNvPr id="17" name="Picture 16">
            <a:extLst>
              <a:ext uri="{FF2B5EF4-FFF2-40B4-BE49-F238E27FC236}">
                <a16:creationId xmlns:a16="http://schemas.microsoft.com/office/drawing/2014/main" id="{A2704EC1-0C4A-4EAF-9567-A9182BE590E4}"/>
              </a:ext>
            </a:extLst>
          </p:cNvPr>
          <p:cNvPicPr>
            <a:picLocks noChangeAspect="1"/>
          </p:cNvPicPr>
          <p:nvPr userDrawn="1"/>
        </p:nvPicPr>
        <p:blipFill>
          <a:blip r:embed="rId3"/>
          <a:stretch>
            <a:fillRect/>
          </a:stretch>
        </p:blipFill>
        <p:spPr>
          <a:xfrm>
            <a:off x="9436153" y="5852160"/>
            <a:ext cx="1652054" cy="675841"/>
          </a:xfrm>
          <a:prstGeom prst="rect">
            <a:avLst/>
          </a:prstGeom>
        </p:spPr>
      </p:pic>
      <p:sp>
        <p:nvSpPr>
          <p:cNvPr id="12" name="Slide Number Placeholder 6">
            <a:extLst>
              <a:ext uri="{FF2B5EF4-FFF2-40B4-BE49-F238E27FC236}">
                <a16:creationId xmlns:a16="http://schemas.microsoft.com/office/drawing/2014/main" id="{5775A9D2-0ECF-2842-B43E-9984AD625162}"/>
              </a:ext>
            </a:extLst>
          </p:cNvPr>
          <p:cNvSpPr>
            <a:spLocks noGrp="1"/>
          </p:cNvSpPr>
          <p:nvPr>
            <p:ph type="sldNum" sz="quarter" idx="18"/>
          </p:nvPr>
        </p:nvSpPr>
        <p:spPr>
          <a:xfrm>
            <a:off x="11088207" y="6054275"/>
            <a:ext cx="553697" cy="378276"/>
          </a:xfrm>
        </p:spPr>
        <p:txBody>
          <a:bodyPr/>
          <a:lstStyle/>
          <a:p>
            <a:fld id="{6FBDDA51-4CB2-4BC1-8339-72EC117A3582}" type="slidenum">
              <a:rPr lang="en-US" smtClean="0"/>
              <a:pPr/>
              <a:t>‹#›</a:t>
            </a:fld>
            <a:endParaRPr lang="en-US" dirty="0"/>
          </a:p>
        </p:txBody>
      </p:sp>
    </p:spTree>
    <p:extLst>
      <p:ext uri="{BB962C8B-B14F-4D97-AF65-F5344CB8AC3E}">
        <p14:creationId xmlns:p14="http://schemas.microsoft.com/office/powerpoint/2010/main" val="601850032"/>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ver with Pattern">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3043E7B-DEB9-E542-8EA8-1EE65E103767}"/>
              </a:ext>
            </a:extLst>
          </p:cNvPr>
          <p:cNvSpPr/>
          <p:nvPr userDrawn="1"/>
        </p:nvSpPr>
        <p:spPr>
          <a:xfrm>
            <a:off x="-1" y="-16670"/>
            <a:ext cx="7529945" cy="6884195"/>
          </a:xfrm>
          <a:prstGeom prst="rect">
            <a:avLst/>
          </a:prstGeom>
          <a:solidFill>
            <a:srgbClr val="A7A9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B55C102-B5C2-BE4F-AB4A-B13BB045B40C}"/>
              </a:ext>
            </a:extLst>
          </p:cNvPr>
          <p:cNvSpPr/>
          <p:nvPr userDrawn="1"/>
        </p:nvSpPr>
        <p:spPr>
          <a:xfrm>
            <a:off x="-54433" y="-16670"/>
            <a:ext cx="12300865" cy="709589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p>
        </p:txBody>
      </p:sp>
      <p:pic>
        <p:nvPicPr>
          <p:cNvPr id="18" name="Picture 17">
            <a:extLst>
              <a:ext uri="{FF2B5EF4-FFF2-40B4-BE49-F238E27FC236}">
                <a16:creationId xmlns:a16="http://schemas.microsoft.com/office/drawing/2014/main" id="{DC8E528F-D5CE-A246-92FA-57764C82CFA7}"/>
              </a:ext>
            </a:extLst>
          </p:cNvPr>
          <p:cNvPicPr>
            <a:picLocks noChangeAspect="1"/>
          </p:cNvPicPr>
          <p:nvPr userDrawn="1"/>
        </p:nvPicPr>
        <p:blipFill rotWithShape="1">
          <a:blip r:embed="rId2">
            <a:alphaModFix amt="13000"/>
          </a:blip>
          <a:srcRect l="33744"/>
          <a:stretch/>
        </p:blipFill>
        <p:spPr>
          <a:xfrm>
            <a:off x="-432920" y="-2093439"/>
            <a:ext cx="13057840" cy="11044878"/>
          </a:xfrm>
          <a:prstGeom prst="rect">
            <a:avLst/>
          </a:prstGeom>
        </p:spPr>
      </p:pic>
      <p:sp>
        <p:nvSpPr>
          <p:cNvPr id="14" name="Title Placeholder 1">
            <a:extLst>
              <a:ext uri="{FF2B5EF4-FFF2-40B4-BE49-F238E27FC236}">
                <a16:creationId xmlns:a16="http://schemas.microsoft.com/office/drawing/2014/main" id="{DD89B865-9D7D-4544-A7C3-AEEEB7E346F3}"/>
              </a:ext>
            </a:extLst>
          </p:cNvPr>
          <p:cNvSpPr>
            <a:spLocks noGrp="1"/>
          </p:cNvSpPr>
          <p:nvPr>
            <p:ph type="title" hasCustomPrompt="1"/>
          </p:nvPr>
        </p:nvSpPr>
        <p:spPr>
          <a:xfrm>
            <a:off x="1391536" y="2785747"/>
            <a:ext cx="6217920" cy="1135096"/>
          </a:xfrm>
          <a:prstGeom prst="rect">
            <a:avLst/>
          </a:prstGeom>
        </p:spPr>
        <p:txBody>
          <a:bodyPr vert="horz" lIns="91440" tIns="45720" rIns="91440" bIns="45720" rtlCol="0" anchor="ctr">
            <a:noAutofit/>
          </a:bodyPr>
          <a:lstStyle>
            <a:lvl1pPr>
              <a:defRPr sz="8000" b="0" i="0">
                <a:solidFill>
                  <a:schemeClr val="bg1"/>
                </a:solidFill>
                <a:latin typeface="TitlingGothicFB Comp Standard" panose="02000506030000020004" pitchFamily="2" charset="77"/>
              </a:defRPr>
            </a:lvl1pPr>
          </a:lstStyle>
          <a:p>
            <a:r>
              <a:rPr lang="en-US" dirty="0"/>
              <a:t>COVER SLIDE</a:t>
            </a:r>
          </a:p>
        </p:txBody>
      </p:sp>
      <p:pic>
        <p:nvPicPr>
          <p:cNvPr id="17" name="Picture 16">
            <a:extLst>
              <a:ext uri="{FF2B5EF4-FFF2-40B4-BE49-F238E27FC236}">
                <a16:creationId xmlns:a16="http://schemas.microsoft.com/office/drawing/2014/main" id="{A2704EC1-0C4A-4EAF-9567-A9182BE590E4}"/>
              </a:ext>
            </a:extLst>
          </p:cNvPr>
          <p:cNvPicPr>
            <a:picLocks noChangeAspect="1"/>
          </p:cNvPicPr>
          <p:nvPr userDrawn="1"/>
        </p:nvPicPr>
        <p:blipFill>
          <a:blip r:embed="rId3"/>
          <a:stretch>
            <a:fillRect/>
          </a:stretch>
        </p:blipFill>
        <p:spPr>
          <a:xfrm>
            <a:off x="9436153" y="5852160"/>
            <a:ext cx="1652054" cy="675841"/>
          </a:xfrm>
          <a:prstGeom prst="rect">
            <a:avLst/>
          </a:prstGeom>
        </p:spPr>
      </p:pic>
      <p:sp>
        <p:nvSpPr>
          <p:cNvPr id="12" name="Slide Number Placeholder 6">
            <a:extLst>
              <a:ext uri="{FF2B5EF4-FFF2-40B4-BE49-F238E27FC236}">
                <a16:creationId xmlns:a16="http://schemas.microsoft.com/office/drawing/2014/main" id="{F5B4F92F-2FFB-0A49-A485-DF0C37BA4285}"/>
              </a:ext>
            </a:extLst>
          </p:cNvPr>
          <p:cNvSpPr>
            <a:spLocks noGrp="1"/>
          </p:cNvSpPr>
          <p:nvPr>
            <p:ph type="sldNum" sz="quarter" idx="18"/>
          </p:nvPr>
        </p:nvSpPr>
        <p:spPr>
          <a:xfrm>
            <a:off x="11088207" y="6054275"/>
            <a:ext cx="553697" cy="378276"/>
          </a:xfrm>
        </p:spPr>
        <p:txBody>
          <a:bodyPr/>
          <a:lstStyle/>
          <a:p>
            <a:fld id="{6FBDDA51-4CB2-4BC1-8339-72EC117A3582}" type="slidenum">
              <a:rPr lang="en-US" smtClean="0"/>
              <a:pPr/>
              <a:t>‹#›</a:t>
            </a:fld>
            <a:endParaRPr lang="en-US" dirty="0"/>
          </a:p>
        </p:txBody>
      </p:sp>
      <p:sp>
        <p:nvSpPr>
          <p:cNvPr id="8" name="Rectangle 7">
            <a:extLst>
              <a:ext uri="{FF2B5EF4-FFF2-40B4-BE49-F238E27FC236}">
                <a16:creationId xmlns:a16="http://schemas.microsoft.com/office/drawing/2014/main" id="{9B963072-9281-574A-BD44-46296909E2DC}"/>
              </a:ext>
            </a:extLst>
          </p:cNvPr>
          <p:cNvSpPr/>
          <p:nvPr userDrawn="1"/>
        </p:nvSpPr>
        <p:spPr>
          <a:xfrm>
            <a:off x="8753250" y="329998"/>
            <a:ext cx="3692104" cy="750658"/>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F31BFC49-0014-DF48-AE56-1A7C77F300A5}"/>
              </a:ext>
            </a:extLst>
          </p:cNvPr>
          <p:cNvSpPr>
            <a:spLocks noGrp="1"/>
          </p:cNvSpPr>
          <p:nvPr>
            <p:ph type="body" sz="quarter" idx="20" hasCustomPrompt="1"/>
          </p:nvPr>
        </p:nvSpPr>
        <p:spPr>
          <a:xfrm>
            <a:off x="1391536" y="4463827"/>
            <a:ext cx="6242685" cy="786244"/>
          </a:xfrm>
          <a:prstGeom prst="rect">
            <a:avLst/>
          </a:prstGeom>
        </p:spPr>
        <p:txBody>
          <a:bodyPr>
            <a:noAutofit/>
          </a:bodyPr>
          <a:lstStyle>
            <a:lvl1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2000">
                <a:solidFill>
                  <a:schemeClr val="bg1"/>
                </a:solidFill>
              </a:defRPr>
            </a:lvl1pPr>
            <a:lvl2pPr>
              <a:defRPr sz="2000"/>
            </a:lvl2pPr>
            <a:lvl3pPr>
              <a:defRPr sz="2000"/>
            </a:lvl3pPr>
            <a:lvl4pPr>
              <a:defRPr sz="2000"/>
            </a:lvl4pPr>
            <a:lvl5pPr>
              <a:defRPr sz="2000"/>
            </a:lvl5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dirty="0">
                <a:solidFill>
                  <a:schemeClr val="bg1"/>
                </a:solidFill>
                <a:latin typeface="Montserrat" pitchFamily="2" charset="77"/>
                <a:cs typeface="Arial" panose="020B0604020202020204" pitchFamily="34" charset="0"/>
              </a:rPr>
              <a:t>Enter sub-title text here </a:t>
            </a:r>
          </a:p>
        </p:txBody>
      </p:sp>
      <p:sp>
        <p:nvSpPr>
          <p:cNvPr id="13" name="Text Placeholder 4" descr="Business unit">
            <a:extLst>
              <a:ext uri="{FF2B5EF4-FFF2-40B4-BE49-F238E27FC236}">
                <a16:creationId xmlns:a16="http://schemas.microsoft.com/office/drawing/2014/main" id="{38419426-F3C2-6D44-A711-5CC4BC5A9BD4}"/>
              </a:ext>
            </a:extLst>
          </p:cNvPr>
          <p:cNvSpPr>
            <a:spLocks noGrp="1"/>
          </p:cNvSpPr>
          <p:nvPr>
            <p:ph type="body" sz="quarter" idx="21" hasCustomPrompt="1"/>
          </p:nvPr>
        </p:nvSpPr>
        <p:spPr>
          <a:xfrm>
            <a:off x="9106104" y="721224"/>
            <a:ext cx="3339250" cy="365662"/>
          </a:xfrm>
          <a:prstGeom prst="rect">
            <a:avLst/>
          </a:prstGeom>
          <a:ln>
            <a:noFill/>
          </a:ln>
        </p:spPr>
        <p:txBody>
          <a:bodyPr>
            <a:normAutofit/>
          </a:bodyPr>
          <a:lstStyle>
            <a:lvl1pPr marL="0" indent="0">
              <a:buNone/>
              <a:defRPr sz="1500" b="1" i="0">
                <a:solidFill>
                  <a:srgbClr val="FF5F00"/>
                </a:solidFill>
                <a:latin typeface="Montserrat" pitchFamily="2" charset="77"/>
              </a:defRPr>
            </a:lvl1pPr>
          </a:lstStyle>
          <a:p>
            <a:pPr lvl="0"/>
            <a:r>
              <a:rPr lang="en-US" dirty="0"/>
              <a:t>Sub-head</a:t>
            </a:r>
          </a:p>
        </p:txBody>
      </p:sp>
      <p:sp>
        <p:nvSpPr>
          <p:cNvPr id="15" name="Text Placeholder 4" descr="Business unit">
            <a:extLst>
              <a:ext uri="{FF2B5EF4-FFF2-40B4-BE49-F238E27FC236}">
                <a16:creationId xmlns:a16="http://schemas.microsoft.com/office/drawing/2014/main" id="{BA2F2178-1178-2D49-91D7-7260A0A58309}"/>
              </a:ext>
            </a:extLst>
          </p:cNvPr>
          <p:cNvSpPr>
            <a:spLocks noGrp="1"/>
          </p:cNvSpPr>
          <p:nvPr>
            <p:ph type="body" sz="quarter" idx="22" hasCustomPrompt="1"/>
          </p:nvPr>
        </p:nvSpPr>
        <p:spPr>
          <a:xfrm>
            <a:off x="9106104" y="476463"/>
            <a:ext cx="3339250" cy="365662"/>
          </a:xfrm>
          <a:prstGeom prst="rect">
            <a:avLst/>
          </a:prstGeom>
          <a:ln>
            <a:noFill/>
          </a:ln>
        </p:spPr>
        <p:txBody>
          <a:bodyPr>
            <a:normAutofit/>
          </a:bodyPr>
          <a:lstStyle>
            <a:lvl1pPr marL="0" indent="0">
              <a:buNone/>
              <a:defRPr sz="1200" b="0" i="0">
                <a:solidFill>
                  <a:srgbClr val="FF5F00"/>
                </a:solidFill>
                <a:latin typeface="Montserrat Light" pitchFamily="2" charset="77"/>
              </a:defRPr>
            </a:lvl1pPr>
          </a:lstStyle>
          <a:p>
            <a:pPr lvl="0"/>
            <a:fld id="{B608CE4D-766B-3A4F-BF80-FB3BD8D37C99}" type="datetime4">
              <a:rPr lang="en-US" smtClean="0"/>
              <a:t>May 24, 2019</a:t>
            </a:fld>
            <a:endParaRPr lang="en-US" dirty="0"/>
          </a:p>
        </p:txBody>
      </p:sp>
    </p:spTree>
    <p:extLst>
      <p:ext uri="{BB962C8B-B14F-4D97-AF65-F5344CB8AC3E}">
        <p14:creationId xmlns:p14="http://schemas.microsoft.com/office/powerpoint/2010/main" val="3676917019"/>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Version">
    <p:bg>
      <p:bgPr>
        <a:solidFill>
          <a:schemeClr val="accent3"/>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CC863EF-592D-2345-ABC3-F6BBD431592F}"/>
              </a:ext>
            </a:extLst>
          </p:cNvPr>
          <p:cNvSpPr/>
          <p:nvPr userDrawn="1"/>
        </p:nvSpPr>
        <p:spPr>
          <a:xfrm>
            <a:off x="4057672" y="304800"/>
            <a:ext cx="7848578" cy="6248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3">
            <a:extLst>
              <a:ext uri="{FF2B5EF4-FFF2-40B4-BE49-F238E27FC236}">
                <a16:creationId xmlns:a16="http://schemas.microsoft.com/office/drawing/2014/main" id="{54828C2A-096A-B84E-ABF3-22DB0EC62956}"/>
              </a:ext>
            </a:extLst>
          </p:cNvPr>
          <p:cNvSpPr>
            <a:spLocks noGrp="1"/>
          </p:cNvSpPr>
          <p:nvPr>
            <p:ph type="pic" sz="quarter" idx="21"/>
          </p:nvPr>
        </p:nvSpPr>
        <p:spPr>
          <a:xfrm>
            <a:off x="306409" y="304800"/>
            <a:ext cx="11599841" cy="6248400"/>
          </a:xfrm>
        </p:spPr>
        <p:txBody>
          <a:bodyPr/>
          <a:lstStyle>
            <a:lvl1pPr>
              <a:defRPr/>
            </a:lvl1pPr>
          </a:lstStyle>
          <a:p>
            <a:r>
              <a:rPr lang="en-US"/>
              <a:t>Click icon to add picture</a:t>
            </a:r>
            <a:endParaRPr lang="en-US" dirty="0"/>
          </a:p>
        </p:txBody>
      </p:sp>
      <p:sp>
        <p:nvSpPr>
          <p:cNvPr id="5" name="Title Placeholder 1">
            <a:extLst>
              <a:ext uri="{FF2B5EF4-FFF2-40B4-BE49-F238E27FC236}">
                <a16:creationId xmlns:a16="http://schemas.microsoft.com/office/drawing/2014/main" id="{6B4B3F20-D152-DC47-BD5B-18700F12F909}"/>
              </a:ext>
            </a:extLst>
          </p:cNvPr>
          <p:cNvSpPr>
            <a:spLocks noGrp="1"/>
          </p:cNvSpPr>
          <p:nvPr>
            <p:ph type="title" hasCustomPrompt="1"/>
          </p:nvPr>
        </p:nvSpPr>
        <p:spPr>
          <a:xfrm>
            <a:off x="4572000" y="2785747"/>
            <a:ext cx="6217920" cy="1135096"/>
          </a:xfrm>
          <a:prstGeom prst="rect">
            <a:avLst/>
          </a:prstGeom>
        </p:spPr>
        <p:txBody>
          <a:bodyPr vert="horz" lIns="91440" tIns="45720" rIns="91440" bIns="45720" rtlCol="0" anchor="ctr">
            <a:noAutofit/>
          </a:bodyPr>
          <a:lstStyle>
            <a:lvl1pPr>
              <a:defRPr sz="8000" b="0" i="0">
                <a:solidFill>
                  <a:schemeClr val="bg1"/>
                </a:solidFill>
                <a:latin typeface="TitlingGothicFB Comp Standard" panose="02000506030000020004" pitchFamily="2" charset="77"/>
              </a:defRPr>
            </a:lvl1pPr>
          </a:lstStyle>
          <a:p>
            <a:r>
              <a:rPr lang="en-US" dirty="0"/>
              <a:t>TRANSITION SLIDE</a:t>
            </a:r>
          </a:p>
        </p:txBody>
      </p:sp>
      <p:sp>
        <p:nvSpPr>
          <p:cNvPr id="6" name="Text Placeholder 4">
            <a:extLst>
              <a:ext uri="{FF2B5EF4-FFF2-40B4-BE49-F238E27FC236}">
                <a16:creationId xmlns:a16="http://schemas.microsoft.com/office/drawing/2014/main" id="{562D5F9F-4FFC-C643-BEF2-755BF65F8923}"/>
              </a:ext>
            </a:extLst>
          </p:cNvPr>
          <p:cNvSpPr>
            <a:spLocks noGrp="1"/>
          </p:cNvSpPr>
          <p:nvPr>
            <p:ph type="body" sz="quarter" idx="20" hasCustomPrompt="1"/>
          </p:nvPr>
        </p:nvSpPr>
        <p:spPr>
          <a:xfrm>
            <a:off x="4572000" y="4188390"/>
            <a:ext cx="6217920" cy="1645909"/>
          </a:xfrm>
          <a:prstGeom prst="rect">
            <a:avLst/>
          </a:prstGeom>
          <a:noFill/>
        </p:spPr>
        <p:txBody>
          <a:bodyPr>
            <a:noAutofit/>
          </a:bodyPr>
          <a:lstStyle>
            <a:lvl1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2000">
                <a:solidFill>
                  <a:schemeClr val="bg2">
                    <a:lumMod val="75000"/>
                  </a:schemeClr>
                </a:solidFill>
              </a:defRPr>
            </a:lvl1pPr>
            <a:lvl2pPr>
              <a:defRPr sz="2000"/>
            </a:lvl2pPr>
            <a:lvl3pPr>
              <a:defRPr sz="2000"/>
            </a:lvl3pPr>
            <a:lvl4pPr>
              <a:defRPr sz="2000"/>
            </a:lvl4pPr>
            <a:lvl5pPr>
              <a:defRPr sz="2000"/>
            </a:lvl5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dirty="0">
                <a:solidFill>
                  <a:schemeClr val="bg1"/>
                </a:solidFill>
                <a:latin typeface="Montserrat" pitchFamily="2" charset="77"/>
                <a:cs typeface="Arial" panose="020B0604020202020204" pitchFamily="34" charset="0"/>
              </a:rPr>
              <a:t>This is a sub-head</a:t>
            </a:r>
          </a:p>
        </p:txBody>
      </p:sp>
    </p:spTree>
    <p:extLst>
      <p:ext uri="{BB962C8B-B14F-4D97-AF65-F5344CB8AC3E}">
        <p14:creationId xmlns:p14="http://schemas.microsoft.com/office/powerpoint/2010/main" val="37946124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Version">
    <p:bg>
      <p:bgPr>
        <a:solidFill>
          <a:schemeClr val="accent3"/>
        </a:solidFill>
        <a:effectLst/>
      </p:bgPr>
    </p:bg>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6B4B3F20-D152-DC47-BD5B-18700F12F909}"/>
              </a:ext>
            </a:extLst>
          </p:cNvPr>
          <p:cNvSpPr>
            <a:spLocks noGrp="1"/>
          </p:cNvSpPr>
          <p:nvPr>
            <p:ph type="title" hasCustomPrompt="1"/>
          </p:nvPr>
        </p:nvSpPr>
        <p:spPr>
          <a:xfrm>
            <a:off x="4572000" y="2785747"/>
            <a:ext cx="6217920" cy="1135096"/>
          </a:xfrm>
          <a:prstGeom prst="rect">
            <a:avLst/>
          </a:prstGeom>
        </p:spPr>
        <p:txBody>
          <a:bodyPr vert="horz" lIns="91440" tIns="45720" rIns="91440" bIns="45720" rtlCol="0" anchor="ctr">
            <a:noAutofit/>
          </a:bodyPr>
          <a:lstStyle>
            <a:lvl1pPr>
              <a:defRPr sz="8000" b="0" i="0">
                <a:solidFill>
                  <a:schemeClr val="accent1"/>
                </a:solidFill>
                <a:latin typeface="TitlingGothicFB Comp Standard" panose="02000506030000020004" pitchFamily="2" charset="77"/>
              </a:defRPr>
            </a:lvl1pPr>
          </a:lstStyle>
          <a:p>
            <a:r>
              <a:rPr lang="en-US" dirty="0"/>
              <a:t>TRANSITION SLIDE</a:t>
            </a:r>
          </a:p>
        </p:txBody>
      </p:sp>
    </p:spTree>
    <p:extLst>
      <p:ext uri="{BB962C8B-B14F-4D97-AF65-F5344CB8AC3E}">
        <p14:creationId xmlns:p14="http://schemas.microsoft.com/office/powerpoint/2010/main" val="165755609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AC73EE9-4474-E04A-8E5E-7F96A2610235}"/>
              </a:ext>
            </a:extLst>
          </p:cNvPr>
          <p:cNvSpPr>
            <a:spLocks noGrp="1"/>
          </p:cNvSpPr>
          <p:nvPr>
            <p:ph type="sldNum" sz="quarter" idx="10"/>
          </p:nvPr>
        </p:nvSpPr>
        <p:spPr/>
        <p:txBody>
          <a:bodyPr/>
          <a:lstStyle/>
          <a:p>
            <a:fld id="{6FBDDA51-4CB2-4BC1-8339-72EC117A3582}" type="slidenum">
              <a:rPr lang="en-US" smtClean="0"/>
              <a:pPr/>
              <a:t>‹#›</a:t>
            </a:fld>
            <a:endParaRPr lang="en-US" dirty="0"/>
          </a:p>
        </p:txBody>
      </p:sp>
      <p:sp>
        <p:nvSpPr>
          <p:cNvPr id="4" name="Rectangle 3">
            <a:extLst>
              <a:ext uri="{FF2B5EF4-FFF2-40B4-BE49-F238E27FC236}">
                <a16:creationId xmlns:a16="http://schemas.microsoft.com/office/drawing/2014/main" id="{022B0D8F-ACDF-2A45-8557-C321C75441F2}"/>
              </a:ext>
            </a:extLst>
          </p:cNvPr>
          <p:cNvSpPr/>
          <p:nvPr userDrawn="1"/>
        </p:nvSpPr>
        <p:spPr>
          <a:xfrm>
            <a:off x="304800" y="304800"/>
            <a:ext cx="11582400" cy="62484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5" name="Picture 4">
            <a:extLst>
              <a:ext uri="{FF2B5EF4-FFF2-40B4-BE49-F238E27FC236}">
                <a16:creationId xmlns:a16="http://schemas.microsoft.com/office/drawing/2014/main" id="{B1694FE7-8F55-E844-A18A-DF6DD9FD77C2}"/>
              </a:ext>
            </a:extLst>
          </p:cNvPr>
          <p:cNvPicPr>
            <a:picLocks noChangeAspect="1"/>
          </p:cNvPicPr>
          <p:nvPr userDrawn="1"/>
        </p:nvPicPr>
        <p:blipFill>
          <a:blip r:embed="rId2"/>
          <a:stretch>
            <a:fillRect/>
          </a:stretch>
        </p:blipFill>
        <p:spPr>
          <a:xfrm>
            <a:off x="1036513" y="3590240"/>
            <a:ext cx="618783" cy="618783"/>
          </a:xfrm>
          <a:prstGeom prst="rect">
            <a:avLst/>
          </a:prstGeom>
        </p:spPr>
      </p:pic>
      <p:pic>
        <p:nvPicPr>
          <p:cNvPr id="6" name="Picture 5">
            <a:extLst>
              <a:ext uri="{FF2B5EF4-FFF2-40B4-BE49-F238E27FC236}">
                <a16:creationId xmlns:a16="http://schemas.microsoft.com/office/drawing/2014/main" id="{67E8F875-42A2-4B41-BBA5-6937988E167C}"/>
              </a:ext>
            </a:extLst>
          </p:cNvPr>
          <p:cNvPicPr>
            <a:picLocks noChangeAspect="1"/>
          </p:cNvPicPr>
          <p:nvPr userDrawn="1"/>
        </p:nvPicPr>
        <p:blipFill>
          <a:blip r:embed="rId3"/>
          <a:stretch>
            <a:fillRect/>
          </a:stretch>
        </p:blipFill>
        <p:spPr>
          <a:xfrm>
            <a:off x="1036513" y="5010507"/>
            <a:ext cx="533400" cy="469900"/>
          </a:xfrm>
          <a:prstGeom prst="rect">
            <a:avLst/>
          </a:prstGeom>
        </p:spPr>
      </p:pic>
      <p:pic>
        <p:nvPicPr>
          <p:cNvPr id="7" name="Picture 6">
            <a:extLst>
              <a:ext uri="{FF2B5EF4-FFF2-40B4-BE49-F238E27FC236}">
                <a16:creationId xmlns:a16="http://schemas.microsoft.com/office/drawing/2014/main" id="{25FA8F42-DCF4-4746-8D3E-7701BDCEA1D4}"/>
              </a:ext>
            </a:extLst>
          </p:cNvPr>
          <p:cNvPicPr>
            <a:picLocks noChangeAspect="1"/>
          </p:cNvPicPr>
          <p:nvPr userDrawn="1"/>
        </p:nvPicPr>
        <p:blipFill>
          <a:blip r:embed="rId4"/>
          <a:stretch>
            <a:fillRect/>
          </a:stretch>
        </p:blipFill>
        <p:spPr>
          <a:xfrm>
            <a:off x="1146541" y="2292258"/>
            <a:ext cx="332157" cy="704576"/>
          </a:xfrm>
          <a:prstGeom prst="rect">
            <a:avLst/>
          </a:prstGeom>
        </p:spPr>
      </p:pic>
      <p:pic>
        <p:nvPicPr>
          <p:cNvPr id="8" name="Picture 7">
            <a:extLst>
              <a:ext uri="{FF2B5EF4-FFF2-40B4-BE49-F238E27FC236}">
                <a16:creationId xmlns:a16="http://schemas.microsoft.com/office/drawing/2014/main" id="{1760EB4A-568E-E845-817D-D92A75053A0C}"/>
              </a:ext>
            </a:extLst>
          </p:cNvPr>
          <p:cNvPicPr>
            <a:picLocks noChangeAspect="1"/>
          </p:cNvPicPr>
          <p:nvPr userDrawn="1"/>
        </p:nvPicPr>
        <p:blipFill>
          <a:blip r:embed="rId2"/>
          <a:stretch>
            <a:fillRect/>
          </a:stretch>
        </p:blipFill>
        <p:spPr>
          <a:xfrm>
            <a:off x="1034868" y="3661476"/>
            <a:ext cx="506330" cy="506330"/>
          </a:xfrm>
          <a:prstGeom prst="rect">
            <a:avLst/>
          </a:prstGeom>
        </p:spPr>
      </p:pic>
      <p:pic>
        <p:nvPicPr>
          <p:cNvPr id="9" name="Picture 8">
            <a:extLst>
              <a:ext uri="{FF2B5EF4-FFF2-40B4-BE49-F238E27FC236}">
                <a16:creationId xmlns:a16="http://schemas.microsoft.com/office/drawing/2014/main" id="{BF0708F8-B1DA-1F49-8F81-A33D8F420E65}"/>
              </a:ext>
            </a:extLst>
          </p:cNvPr>
          <p:cNvPicPr>
            <a:picLocks noChangeAspect="1"/>
          </p:cNvPicPr>
          <p:nvPr userDrawn="1"/>
        </p:nvPicPr>
        <p:blipFill>
          <a:blip r:embed="rId3"/>
          <a:stretch>
            <a:fillRect/>
          </a:stretch>
        </p:blipFill>
        <p:spPr>
          <a:xfrm>
            <a:off x="6239062" y="5004875"/>
            <a:ext cx="436464" cy="384504"/>
          </a:xfrm>
          <a:prstGeom prst="rect">
            <a:avLst/>
          </a:prstGeom>
        </p:spPr>
      </p:pic>
      <p:sp>
        <p:nvSpPr>
          <p:cNvPr id="10" name="Slide Number Placeholder 6">
            <a:extLst>
              <a:ext uri="{FF2B5EF4-FFF2-40B4-BE49-F238E27FC236}">
                <a16:creationId xmlns:a16="http://schemas.microsoft.com/office/drawing/2014/main" id="{38E137D9-DC91-B14E-8FB0-0EB1ABD86959}"/>
              </a:ext>
            </a:extLst>
          </p:cNvPr>
          <p:cNvSpPr txBox="1">
            <a:spLocks/>
          </p:cNvSpPr>
          <p:nvPr userDrawn="1"/>
        </p:nvSpPr>
        <p:spPr>
          <a:xfrm>
            <a:off x="11171134" y="6023795"/>
            <a:ext cx="553697" cy="378276"/>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rgbClr val="FF5F00"/>
                </a:solidFill>
                <a:latin typeface="Montserrat"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FBDDA51-4CB2-4BC1-8339-72EC117A3582}" type="slidenum">
              <a:rPr lang="en-US" smtClean="0"/>
              <a:pPr/>
              <a:t>‹#›</a:t>
            </a:fld>
            <a:endParaRPr lang="en-US" dirty="0"/>
          </a:p>
        </p:txBody>
      </p:sp>
      <p:pic>
        <p:nvPicPr>
          <p:cNvPr id="11" name="Picture 10">
            <a:extLst>
              <a:ext uri="{FF2B5EF4-FFF2-40B4-BE49-F238E27FC236}">
                <a16:creationId xmlns:a16="http://schemas.microsoft.com/office/drawing/2014/main" id="{4ACF3F5D-7448-0B43-A80C-E8457F05D11E}"/>
              </a:ext>
            </a:extLst>
          </p:cNvPr>
          <p:cNvPicPr>
            <a:picLocks noChangeAspect="1"/>
          </p:cNvPicPr>
          <p:nvPr userDrawn="1"/>
        </p:nvPicPr>
        <p:blipFill>
          <a:blip r:embed="rId4"/>
          <a:stretch>
            <a:fillRect/>
          </a:stretch>
        </p:blipFill>
        <p:spPr>
          <a:xfrm>
            <a:off x="6413561" y="2318994"/>
            <a:ext cx="332157" cy="704576"/>
          </a:xfrm>
          <a:prstGeom prst="rect">
            <a:avLst/>
          </a:prstGeom>
        </p:spPr>
      </p:pic>
      <p:pic>
        <p:nvPicPr>
          <p:cNvPr id="12" name="Picture 11">
            <a:extLst>
              <a:ext uri="{FF2B5EF4-FFF2-40B4-BE49-F238E27FC236}">
                <a16:creationId xmlns:a16="http://schemas.microsoft.com/office/drawing/2014/main" id="{90E6DEFF-8138-1F4C-894C-26C88DA5D901}"/>
              </a:ext>
            </a:extLst>
          </p:cNvPr>
          <p:cNvPicPr>
            <a:picLocks noChangeAspect="1"/>
          </p:cNvPicPr>
          <p:nvPr userDrawn="1"/>
        </p:nvPicPr>
        <p:blipFill>
          <a:blip r:embed="rId2"/>
          <a:stretch>
            <a:fillRect/>
          </a:stretch>
        </p:blipFill>
        <p:spPr>
          <a:xfrm>
            <a:off x="6301888" y="3688212"/>
            <a:ext cx="506330" cy="506330"/>
          </a:xfrm>
          <a:prstGeom prst="rect">
            <a:avLst/>
          </a:prstGeom>
        </p:spPr>
      </p:pic>
      <p:pic>
        <p:nvPicPr>
          <p:cNvPr id="13" name="Picture 12">
            <a:extLst>
              <a:ext uri="{FF2B5EF4-FFF2-40B4-BE49-F238E27FC236}">
                <a16:creationId xmlns:a16="http://schemas.microsoft.com/office/drawing/2014/main" id="{A63843BA-598B-9E48-BCAB-0B929EFEE49A}"/>
              </a:ext>
            </a:extLst>
          </p:cNvPr>
          <p:cNvPicPr>
            <a:picLocks noChangeAspect="1"/>
          </p:cNvPicPr>
          <p:nvPr userDrawn="1"/>
        </p:nvPicPr>
        <p:blipFill>
          <a:blip r:embed="rId3"/>
          <a:stretch>
            <a:fillRect/>
          </a:stretch>
        </p:blipFill>
        <p:spPr>
          <a:xfrm>
            <a:off x="6358220" y="5028356"/>
            <a:ext cx="436464" cy="384504"/>
          </a:xfrm>
          <a:prstGeom prst="rect">
            <a:avLst/>
          </a:prstGeom>
        </p:spPr>
      </p:pic>
      <p:sp>
        <p:nvSpPr>
          <p:cNvPr id="14" name="Text Placeholder 3">
            <a:extLst>
              <a:ext uri="{FF2B5EF4-FFF2-40B4-BE49-F238E27FC236}">
                <a16:creationId xmlns:a16="http://schemas.microsoft.com/office/drawing/2014/main" id="{9CC77372-EDF5-1B49-BD9B-321248893B7B}"/>
              </a:ext>
            </a:extLst>
          </p:cNvPr>
          <p:cNvSpPr>
            <a:spLocks noGrp="1"/>
          </p:cNvSpPr>
          <p:nvPr>
            <p:ph type="body" sz="quarter" idx="28" hasCustomPrompt="1"/>
          </p:nvPr>
        </p:nvSpPr>
        <p:spPr>
          <a:xfrm>
            <a:off x="7321364" y="1914363"/>
            <a:ext cx="4079875" cy="420000"/>
          </a:xfrm>
          <a:prstGeom prst="rect">
            <a:avLst/>
          </a:prstGeom>
        </p:spPr>
        <p:txBody>
          <a:bodyPr>
            <a:noAutofit/>
          </a:bodyPr>
          <a:lstStyle>
            <a:lvl1pPr>
              <a:defRPr sz="2000" b="0" i="0">
                <a:solidFill>
                  <a:srgbClr val="009845"/>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5,000 Students</a:t>
            </a:r>
          </a:p>
        </p:txBody>
      </p:sp>
      <p:sp>
        <p:nvSpPr>
          <p:cNvPr id="15" name="Text Placeholder 3">
            <a:extLst>
              <a:ext uri="{FF2B5EF4-FFF2-40B4-BE49-F238E27FC236}">
                <a16:creationId xmlns:a16="http://schemas.microsoft.com/office/drawing/2014/main" id="{5E1FAD64-99FE-3245-B3B8-EC4E7C1753AE}"/>
              </a:ext>
            </a:extLst>
          </p:cNvPr>
          <p:cNvSpPr>
            <a:spLocks noGrp="1"/>
          </p:cNvSpPr>
          <p:nvPr>
            <p:ph type="body" sz="quarter" idx="31" hasCustomPrompt="1"/>
          </p:nvPr>
        </p:nvSpPr>
        <p:spPr>
          <a:xfrm>
            <a:off x="7321364" y="3168106"/>
            <a:ext cx="4079875" cy="420000"/>
          </a:xfrm>
          <a:prstGeom prst="rect">
            <a:avLst/>
          </a:prstGeom>
        </p:spPr>
        <p:txBody>
          <a:bodyPr>
            <a:noAutofit/>
          </a:bodyPr>
          <a:lstStyle>
            <a:lvl1pPr>
              <a:defRPr sz="2000" b="0" i="0">
                <a:solidFill>
                  <a:srgbClr val="FF5F00"/>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22,000 International Flights</a:t>
            </a:r>
          </a:p>
        </p:txBody>
      </p:sp>
      <p:sp>
        <p:nvSpPr>
          <p:cNvPr id="16" name="Text Placeholder 3">
            <a:extLst>
              <a:ext uri="{FF2B5EF4-FFF2-40B4-BE49-F238E27FC236}">
                <a16:creationId xmlns:a16="http://schemas.microsoft.com/office/drawing/2014/main" id="{C70055CB-E41C-7145-BD51-3B77D422587C}"/>
              </a:ext>
            </a:extLst>
          </p:cNvPr>
          <p:cNvSpPr>
            <a:spLocks noGrp="1"/>
          </p:cNvSpPr>
          <p:nvPr>
            <p:ph type="body" sz="quarter" idx="32" hasCustomPrompt="1"/>
          </p:nvPr>
        </p:nvSpPr>
        <p:spPr>
          <a:xfrm>
            <a:off x="7321364" y="4426635"/>
            <a:ext cx="4079875" cy="420000"/>
          </a:xfrm>
          <a:prstGeom prst="rect">
            <a:avLst/>
          </a:prstGeom>
        </p:spPr>
        <p:txBody>
          <a:bodyPr>
            <a:noAutofit/>
          </a:bodyPr>
          <a:lstStyle>
            <a:lvl1pPr>
              <a:defRPr sz="2000" b="0" i="0">
                <a:solidFill>
                  <a:srgbClr val="379BD7"/>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500 Home Stays</a:t>
            </a:r>
          </a:p>
        </p:txBody>
      </p:sp>
      <p:sp>
        <p:nvSpPr>
          <p:cNvPr id="17" name="Text Placeholder 8">
            <a:extLst>
              <a:ext uri="{FF2B5EF4-FFF2-40B4-BE49-F238E27FC236}">
                <a16:creationId xmlns:a16="http://schemas.microsoft.com/office/drawing/2014/main" id="{F713ECFB-A96F-324E-9938-0C0EF59006E3}"/>
              </a:ext>
            </a:extLst>
          </p:cNvPr>
          <p:cNvSpPr>
            <a:spLocks noGrp="1"/>
          </p:cNvSpPr>
          <p:nvPr>
            <p:ph type="body" sz="quarter" idx="33" hasCustomPrompt="1"/>
          </p:nvPr>
        </p:nvSpPr>
        <p:spPr>
          <a:xfrm>
            <a:off x="1997210" y="2376743"/>
            <a:ext cx="3755892" cy="768475"/>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4"/>
            <a:endParaRPr lang="en-US" dirty="0"/>
          </a:p>
        </p:txBody>
      </p:sp>
      <p:sp>
        <p:nvSpPr>
          <p:cNvPr id="18" name="Text Placeholder 8">
            <a:extLst>
              <a:ext uri="{FF2B5EF4-FFF2-40B4-BE49-F238E27FC236}">
                <a16:creationId xmlns:a16="http://schemas.microsoft.com/office/drawing/2014/main" id="{B9D3E135-D255-3145-827A-886B72910D29}"/>
              </a:ext>
            </a:extLst>
          </p:cNvPr>
          <p:cNvSpPr>
            <a:spLocks noGrp="1"/>
          </p:cNvSpPr>
          <p:nvPr>
            <p:ph type="body" sz="quarter" idx="34" hasCustomPrompt="1"/>
          </p:nvPr>
        </p:nvSpPr>
        <p:spPr>
          <a:xfrm>
            <a:off x="1997210" y="3618267"/>
            <a:ext cx="3755892" cy="809824"/>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0"/>
            <a:endParaRPr lang="en-US" dirty="0"/>
          </a:p>
          <a:p>
            <a:pPr lvl="4"/>
            <a:endParaRPr lang="en-US" dirty="0"/>
          </a:p>
        </p:txBody>
      </p:sp>
      <p:sp>
        <p:nvSpPr>
          <p:cNvPr id="19" name="Text Placeholder 8">
            <a:extLst>
              <a:ext uri="{FF2B5EF4-FFF2-40B4-BE49-F238E27FC236}">
                <a16:creationId xmlns:a16="http://schemas.microsoft.com/office/drawing/2014/main" id="{ED736AF8-B4FC-824C-B7F7-F8A684EA2A61}"/>
              </a:ext>
            </a:extLst>
          </p:cNvPr>
          <p:cNvSpPr>
            <a:spLocks noGrp="1"/>
          </p:cNvSpPr>
          <p:nvPr>
            <p:ph type="body" sz="quarter" idx="35" hasCustomPrompt="1"/>
          </p:nvPr>
        </p:nvSpPr>
        <p:spPr>
          <a:xfrm>
            <a:off x="1997210" y="4846635"/>
            <a:ext cx="3755892" cy="781605"/>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0"/>
            <a:endParaRPr lang="en-US" dirty="0"/>
          </a:p>
          <a:p>
            <a:pPr lvl="4"/>
            <a:endParaRPr lang="en-US" dirty="0"/>
          </a:p>
        </p:txBody>
      </p:sp>
      <p:sp>
        <p:nvSpPr>
          <p:cNvPr id="20" name="Text Placeholder 8">
            <a:extLst>
              <a:ext uri="{FF2B5EF4-FFF2-40B4-BE49-F238E27FC236}">
                <a16:creationId xmlns:a16="http://schemas.microsoft.com/office/drawing/2014/main" id="{A73572A2-57DE-654D-A3F1-E5FE07944930}"/>
              </a:ext>
            </a:extLst>
          </p:cNvPr>
          <p:cNvSpPr>
            <a:spLocks noGrp="1"/>
          </p:cNvSpPr>
          <p:nvPr>
            <p:ph type="body" sz="quarter" idx="36" hasCustomPrompt="1"/>
          </p:nvPr>
        </p:nvSpPr>
        <p:spPr>
          <a:xfrm>
            <a:off x="7325565" y="2376743"/>
            <a:ext cx="4075673" cy="768475"/>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0"/>
            <a:endParaRPr lang="en-US" dirty="0"/>
          </a:p>
          <a:p>
            <a:pPr lvl="4"/>
            <a:endParaRPr lang="en-US" dirty="0"/>
          </a:p>
        </p:txBody>
      </p:sp>
      <p:sp>
        <p:nvSpPr>
          <p:cNvPr id="21" name="Text Placeholder 8">
            <a:extLst>
              <a:ext uri="{FF2B5EF4-FFF2-40B4-BE49-F238E27FC236}">
                <a16:creationId xmlns:a16="http://schemas.microsoft.com/office/drawing/2014/main" id="{A1ABE547-1B24-3942-9789-90E03ADCB95B}"/>
              </a:ext>
            </a:extLst>
          </p:cNvPr>
          <p:cNvSpPr>
            <a:spLocks noGrp="1"/>
          </p:cNvSpPr>
          <p:nvPr>
            <p:ph type="body" sz="quarter" idx="37" hasCustomPrompt="1"/>
          </p:nvPr>
        </p:nvSpPr>
        <p:spPr>
          <a:xfrm>
            <a:off x="7325566" y="3618267"/>
            <a:ext cx="4066334" cy="809824"/>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0"/>
            <a:endParaRPr lang="en-US" dirty="0"/>
          </a:p>
          <a:p>
            <a:pPr lvl="4"/>
            <a:endParaRPr lang="en-US" dirty="0"/>
          </a:p>
        </p:txBody>
      </p:sp>
      <p:sp>
        <p:nvSpPr>
          <p:cNvPr id="22" name="Text Placeholder 8">
            <a:extLst>
              <a:ext uri="{FF2B5EF4-FFF2-40B4-BE49-F238E27FC236}">
                <a16:creationId xmlns:a16="http://schemas.microsoft.com/office/drawing/2014/main" id="{11D6EC68-B8D4-994D-A395-9CAD97A69FEA}"/>
              </a:ext>
            </a:extLst>
          </p:cNvPr>
          <p:cNvSpPr>
            <a:spLocks noGrp="1"/>
          </p:cNvSpPr>
          <p:nvPr>
            <p:ph type="body" sz="quarter" idx="38" hasCustomPrompt="1"/>
          </p:nvPr>
        </p:nvSpPr>
        <p:spPr>
          <a:xfrm>
            <a:off x="7325566" y="4846635"/>
            <a:ext cx="4075672" cy="781605"/>
          </a:xfrm>
          <a:prstGeom prst="rect">
            <a:avLst/>
          </a:prstGeom>
        </p:spPr>
        <p:txBody>
          <a:bodyPr/>
          <a:lstStyle>
            <a:lvl1pPr>
              <a:defRPr sz="1200"/>
            </a:lvl1pPr>
            <a:lvl2pPr>
              <a:defRPr sz="1200"/>
            </a:lvl2pPr>
            <a:lvl3pPr>
              <a:defRPr sz="1200"/>
            </a:lvl3pPr>
            <a:lvl4pPr>
              <a:defRPr sz="1200"/>
            </a:lvl4pPr>
            <a:lvl5pPr>
              <a:defRPr sz="1200"/>
            </a:lvl5pPr>
          </a:lstStyle>
          <a:p>
            <a:pPr lvl="0"/>
            <a:r>
              <a:rPr lang="en-US" dirty="0"/>
              <a:t>Living abroad means a new environment and lifestyle—two things that can affect health.</a:t>
            </a:r>
          </a:p>
          <a:p>
            <a:pPr lvl="0"/>
            <a:endParaRPr lang="en-US" dirty="0"/>
          </a:p>
          <a:p>
            <a:pPr lvl="4"/>
            <a:endParaRPr lang="en-US" dirty="0"/>
          </a:p>
        </p:txBody>
      </p:sp>
      <p:sp>
        <p:nvSpPr>
          <p:cNvPr id="23" name="Text Placeholder 3">
            <a:extLst>
              <a:ext uri="{FF2B5EF4-FFF2-40B4-BE49-F238E27FC236}">
                <a16:creationId xmlns:a16="http://schemas.microsoft.com/office/drawing/2014/main" id="{0C98175E-09F9-5D4F-96AA-E3CF419ED188}"/>
              </a:ext>
            </a:extLst>
          </p:cNvPr>
          <p:cNvSpPr>
            <a:spLocks noGrp="1"/>
          </p:cNvSpPr>
          <p:nvPr>
            <p:ph type="body" sz="quarter" idx="39" hasCustomPrompt="1"/>
          </p:nvPr>
        </p:nvSpPr>
        <p:spPr>
          <a:xfrm>
            <a:off x="2004298" y="1914363"/>
            <a:ext cx="3748804" cy="420000"/>
          </a:xfrm>
          <a:prstGeom prst="rect">
            <a:avLst/>
          </a:prstGeom>
        </p:spPr>
        <p:txBody>
          <a:bodyPr>
            <a:noAutofit/>
          </a:bodyPr>
          <a:lstStyle>
            <a:lvl1pPr>
              <a:defRPr sz="2000" b="0" i="0">
                <a:solidFill>
                  <a:srgbClr val="005CB9"/>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3,000 Students</a:t>
            </a:r>
          </a:p>
        </p:txBody>
      </p:sp>
      <p:sp>
        <p:nvSpPr>
          <p:cNvPr id="24" name="Text Placeholder 3">
            <a:extLst>
              <a:ext uri="{FF2B5EF4-FFF2-40B4-BE49-F238E27FC236}">
                <a16:creationId xmlns:a16="http://schemas.microsoft.com/office/drawing/2014/main" id="{20F9AF0E-6A54-BF42-BF12-88122144423A}"/>
              </a:ext>
            </a:extLst>
          </p:cNvPr>
          <p:cNvSpPr>
            <a:spLocks noGrp="1"/>
          </p:cNvSpPr>
          <p:nvPr>
            <p:ph type="body" sz="quarter" idx="40" hasCustomPrompt="1"/>
          </p:nvPr>
        </p:nvSpPr>
        <p:spPr>
          <a:xfrm>
            <a:off x="2004298" y="3168106"/>
            <a:ext cx="3748804" cy="420000"/>
          </a:xfrm>
          <a:prstGeom prst="rect">
            <a:avLst/>
          </a:prstGeom>
        </p:spPr>
        <p:txBody>
          <a:bodyPr>
            <a:noAutofit/>
          </a:bodyPr>
          <a:lstStyle>
            <a:lvl1pPr>
              <a:defRPr sz="2000" b="0" i="0">
                <a:solidFill>
                  <a:srgbClr val="A2D45E"/>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14,000 International Flights</a:t>
            </a:r>
          </a:p>
        </p:txBody>
      </p:sp>
      <p:sp>
        <p:nvSpPr>
          <p:cNvPr id="25" name="Text Placeholder 3">
            <a:extLst>
              <a:ext uri="{FF2B5EF4-FFF2-40B4-BE49-F238E27FC236}">
                <a16:creationId xmlns:a16="http://schemas.microsoft.com/office/drawing/2014/main" id="{DF912691-9A89-A34F-877A-3D6DB8CF4202}"/>
              </a:ext>
            </a:extLst>
          </p:cNvPr>
          <p:cNvSpPr>
            <a:spLocks noGrp="1"/>
          </p:cNvSpPr>
          <p:nvPr>
            <p:ph type="body" sz="quarter" idx="41" hasCustomPrompt="1"/>
          </p:nvPr>
        </p:nvSpPr>
        <p:spPr>
          <a:xfrm>
            <a:off x="2004298" y="4426635"/>
            <a:ext cx="3748804" cy="420000"/>
          </a:xfrm>
          <a:prstGeom prst="rect">
            <a:avLst/>
          </a:prstGeom>
        </p:spPr>
        <p:txBody>
          <a:bodyPr>
            <a:noAutofit/>
          </a:bodyPr>
          <a:lstStyle>
            <a:lvl1pPr>
              <a:defRPr sz="2000" b="0" i="0">
                <a:solidFill>
                  <a:srgbClr val="A25EB5"/>
                </a:solidFill>
                <a:latin typeface="Montserrat Medium" pitchFamily="2" charset="77"/>
              </a:defRPr>
            </a:lvl1pPr>
            <a:lvl2pPr>
              <a:defRPr sz="2000" b="1" i="0">
                <a:solidFill>
                  <a:srgbClr val="009845"/>
                </a:solidFill>
                <a:latin typeface="Montserrat SemiBold" pitchFamily="2" charset="77"/>
              </a:defRPr>
            </a:lvl2pPr>
            <a:lvl3pPr>
              <a:defRPr sz="2000" b="1" i="0">
                <a:solidFill>
                  <a:srgbClr val="009845"/>
                </a:solidFill>
                <a:latin typeface="Montserrat SemiBold" pitchFamily="2" charset="77"/>
              </a:defRPr>
            </a:lvl3pPr>
            <a:lvl4pPr>
              <a:defRPr sz="2000" b="1" i="0">
                <a:solidFill>
                  <a:srgbClr val="009845"/>
                </a:solidFill>
                <a:latin typeface="Montserrat SemiBold" pitchFamily="2" charset="77"/>
              </a:defRPr>
            </a:lvl4pPr>
            <a:lvl5pPr>
              <a:defRPr sz="2000" b="1" i="0">
                <a:solidFill>
                  <a:srgbClr val="009845"/>
                </a:solidFill>
                <a:latin typeface="Montserrat SemiBold" pitchFamily="2" charset="77"/>
              </a:defRPr>
            </a:lvl5pPr>
          </a:lstStyle>
          <a:p>
            <a:pPr lvl="0"/>
            <a:r>
              <a:rPr lang="en-US" dirty="0"/>
              <a:t>200 Home Stays</a:t>
            </a:r>
          </a:p>
        </p:txBody>
      </p:sp>
      <p:sp>
        <p:nvSpPr>
          <p:cNvPr id="26" name="Title 1">
            <a:extLst>
              <a:ext uri="{FF2B5EF4-FFF2-40B4-BE49-F238E27FC236}">
                <a16:creationId xmlns:a16="http://schemas.microsoft.com/office/drawing/2014/main" id="{E94BE2DC-B423-E84E-A6B6-92B4355AF916}"/>
              </a:ext>
            </a:extLst>
          </p:cNvPr>
          <p:cNvSpPr>
            <a:spLocks noGrp="1"/>
          </p:cNvSpPr>
          <p:nvPr>
            <p:ph type="title" hasCustomPrompt="1"/>
          </p:nvPr>
        </p:nvSpPr>
        <p:spPr>
          <a:xfrm>
            <a:off x="800100" y="617214"/>
            <a:ext cx="10601138" cy="1059538"/>
          </a:xfrm>
        </p:spPr>
        <p:txBody>
          <a:bodyPr/>
          <a:lstStyle/>
          <a:p>
            <a:r>
              <a:rPr lang="en-US" dirty="0"/>
              <a:t>ONE LINE TITLE INFOGRAPHIC SLIDE</a:t>
            </a:r>
          </a:p>
        </p:txBody>
      </p:sp>
      <p:pic>
        <p:nvPicPr>
          <p:cNvPr id="27" name="Picture 26">
            <a:extLst>
              <a:ext uri="{FF2B5EF4-FFF2-40B4-BE49-F238E27FC236}">
                <a16:creationId xmlns:a16="http://schemas.microsoft.com/office/drawing/2014/main" id="{397AAA56-97D0-524C-970E-34E95ED2C5F9}"/>
              </a:ext>
            </a:extLst>
          </p:cNvPr>
          <p:cNvPicPr>
            <a:picLocks noChangeAspect="1"/>
          </p:cNvPicPr>
          <p:nvPr userDrawn="1"/>
        </p:nvPicPr>
        <p:blipFill>
          <a:blip r:embed="rId5"/>
          <a:stretch>
            <a:fillRect/>
          </a:stretch>
        </p:blipFill>
        <p:spPr>
          <a:xfrm>
            <a:off x="6225720" y="4460395"/>
            <a:ext cx="533400" cy="469900"/>
          </a:xfrm>
          <a:prstGeom prst="rect">
            <a:avLst/>
          </a:prstGeom>
        </p:spPr>
      </p:pic>
      <p:pic>
        <p:nvPicPr>
          <p:cNvPr id="28" name="Picture 27">
            <a:extLst>
              <a:ext uri="{FF2B5EF4-FFF2-40B4-BE49-F238E27FC236}">
                <a16:creationId xmlns:a16="http://schemas.microsoft.com/office/drawing/2014/main" id="{27C0281B-6A58-EA4E-8671-02EFFC887EB3}"/>
              </a:ext>
            </a:extLst>
          </p:cNvPr>
          <p:cNvPicPr>
            <a:picLocks noChangeAspect="1"/>
          </p:cNvPicPr>
          <p:nvPr userDrawn="1"/>
        </p:nvPicPr>
        <p:blipFill>
          <a:blip r:embed="rId6"/>
          <a:stretch>
            <a:fillRect/>
          </a:stretch>
        </p:blipFill>
        <p:spPr>
          <a:xfrm>
            <a:off x="6292015" y="3221529"/>
            <a:ext cx="529543" cy="529543"/>
          </a:xfrm>
          <a:prstGeom prst="rect">
            <a:avLst/>
          </a:prstGeom>
        </p:spPr>
      </p:pic>
      <p:pic>
        <p:nvPicPr>
          <p:cNvPr id="29" name="Picture 28">
            <a:extLst>
              <a:ext uri="{FF2B5EF4-FFF2-40B4-BE49-F238E27FC236}">
                <a16:creationId xmlns:a16="http://schemas.microsoft.com/office/drawing/2014/main" id="{820635D6-3C5A-4F40-9343-1023DEE0BFFC}"/>
              </a:ext>
            </a:extLst>
          </p:cNvPr>
          <p:cNvPicPr>
            <a:picLocks noChangeAspect="1"/>
          </p:cNvPicPr>
          <p:nvPr userDrawn="1"/>
        </p:nvPicPr>
        <p:blipFill>
          <a:blip r:embed="rId7"/>
          <a:stretch>
            <a:fillRect/>
          </a:stretch>
        </p:blipFill>
        <p:spPr>
          <a:xfrm>
            <a:off x="6331448" y="1899474"/>
            <a:ext cx="419100" cy="742309"/>
          </a:xfrm>
          <a:prstGeom prst="rect">
            <a:avLst/>
          </a:prstGeom>
        </p:spPr>
      </p:pic>
      <p:pic>
        <p:nvPicPr>
          <p:cNvPr id="30" name="Picture 29">
            <a:extLst>
              <a:ext uri="{FF2B5EF4-FFF2-40B4-BE49-F238E27FC236}">
                <a16:creationId xmlns:a16="http://schemas.microsoft.com/office/drawing/2014/main" id="{A978724E-2BE3-864D-AACB-4E239225DF55}"/>
              </a:ext>
            </a:extLst>
          </p:cNvPr>
          <p:cNvPicPr>
            <a:picLocks noChangeAspect="1"/>
          </p:cNvPicPr>
          <p:nvPr userDrawn="1"/>
        </p:nvPicPr>
        <p:blipFill>
          <a:blip r:embed="rId8"/>
          <a:stretch>
            <a:fillRect/>
          </a:stretch>
        </p:blipFill>
        <p:spPr>
          <a:xfrm>
            <a:off x="1018111" y="3209956"/>
            <a:ext cx="520700" cy="520700"/>
          </a:xfrm>
          <a:prstGeom prst="rect">
            <a:avLst/>
          </a:prstGeom>
        </p:spPr>
      </p:pic>
      <p:pic>
        <p:nvPicPr>
          <p:cNvPr id="31" name="Picture 30">
            <a:extLst>
              <a:ext uri="{FF2B5EF4-FFF2-40B4-BE49-F238E27FC236}">
                <a16:creationId xmlns:a16="http://schemas.microsoft.com/office/drawing/2014/main" id="{F1CE6E74-6478-1143-9EBA-304AFCAF3F98}"/>
              </a:ext>
            </a:extLst>
          </p:cNvPr>
          <p:cNvPicPr>
            <a:picLocks noChangeAspect="1"/>
          </p:cNvPicPr>
          <p:nvPr userDrawn="1"/>
        </p:nvPicPr>
        <p:blipFill>
          <a:blip r:embed="rId9"/>
          <a:stretch>
            <a:fillRect/>
          </a:stretch>
        </p:blipFill>
        <p:spPr>
          <a:xfrm>
            <a:off x="1042238" y="4452555"/>
            <a:ext cx="533400" cy="469900"/>
          </a:xfrm>
          <a:prstGeom prst="rect">
            <a:avLst/>
          </a:prstGeom>
        </p:spPr>
      </p:pic>
      <p:pic>
        <p:nvPicPr>
          <p:cNvPr id="32" name="Picture 31">
            <a:extLst>
              <a:ext uri="{FF2B5EF4-FFF2-40B4-BE49-F238E27FC236}">
                <a16:creationId xmlns:a16="http://schemas.microsoft.com/office/drawing/2014/main" id="{B730E065-2D57-7B43-94B0-DBFEAC02E0B2}"/>
              </a:ext>
            </a:extLst>
          </p:cNvPr>
          <p:cNvPicPr>
            <a:picLocks noChangeAspect="1"/>
          </p:cNvPicPr>
          <p:nvPr userDrawn="1"/>
        </p:nvPicPr>
        <p:blipFill>
          <a:blip r:embed="rId10"/>
          <a:stretch>
            <a:fillRect/>
          </a:stretch>
        </p:blipFill>
        <p:spPr>
          <a:xfrm>
            <a:off x="1073942" y="1897036"/>
            <a:ext cx="404100" cy="693049"/>
          </a:xfrm>
          <a:prstGeom prst="rect">
            <a:avLst/>
          </a:prstGeom>
        </p:spPr>
      </p:pic>
      <p:pic>
        <p:nvPicPr>
          <p:cNvPr id="33" name="Picture 32">
            <a:extLst>
              <a:ext uri="{FF2B5EF4-FFF2-40B4-BE49-F238E27FC236}">
                <a16:creationId xmlns:a16="http://schemas.microsoft.com/office/drawing/2014/main" id="{DEDDECC5-763E-C74D-A571-C94AD7CEB5B0}"/>
              </a:ext>
            </a:extLst>
          </p:cNvPr>
          <p:cNvPicPr>
            <a:picLocks noChangeAspect="1"/>
          </p:cNvPicPr>
          <p:nvPr userDrawn="1"/>
        </p:nvPicPr>
        <p:blipFill>
          <a:blip r:embed="rId11"/>
          <a:stretch>
            <a:fillRect/>
          </a:stretch>
        </p:blipFill>
        <p:spPr>
          <a:xfrm>
            <a:off x="709007" y="4874654"/>
            <a:ext cx="1145951" cy="443961"/>
          </a:xfrm>
          <a:prstGeom prst="rect">
            <a:avLst/>
          </a:prstGeom>
        </p:spPr>
      </p:pic>
      <p:pic>
        <p:nvPicPr>
          <p:cNvPr id="34" name="Picture 33">
            <a:extLst>
              <a:ext uri="{FF2B5EF4-FFF2-40B4-BE49-F238E27FC236}">
                <a16:creationId xmlns:a16="http://schemas.microsoft.com/office/drawing/2014/main" id="{C796017A-1AA5-8544-B43B-6CA4D202B880}"/>
              </a:ext>
            </a:extLst>
          </p:cNvPr>
          <p:cNvPicPr>
            <a:picLocks noChangeAspect="1"/>
          </p:cNvPicPr>
          <p:nvPr userDrawn="1"/>
        </p:nvPicPr>
        <p:blipFill>
          <a:blip r:embed="rId12"/>
          <a:stretch>
            <a:fillRect/>
          </a:stretch>
        </p:blipFill>
        <p:spPr>
          <a:xfrm>
            <a:off x="691598" y="2365765"/>
            <a:ext cx="1188497" cy="460444"/>
          </a:xfrm>
          <a:prstGeom prst="rect">
            <a:avLst/>
          </a:prstGeom>
        </p:spPr>
      </p:pic>
      <p:pic>
        <p:nvPicPr>
          <p:cNvPr id="35" name="Picture 34">
            <a:extLst>
              <a:ext uri="{FF2B5EF4-FFF2-40B4-BE49-F238E27FC236}">
                <a16:creationId xmlns:a16="http://schemas.microsoft.com/office/drawing/2014/main" id="{2A59C5AA-7961-8848-B0E1-B5B26CBCA9FA}"/>
              </a:ext>
            </a:extLst>
          </p:cNvPr>
          <p:cNvPicPr>
            <a:picLocks noChangeAspect="1"/>
          </p:cNvPicPr>
          <p:nvPr userDrawn="1"/>
        </p:nvPicPr>
        <p:blipFill>
          <a:blip r:embed="rId13"/>
          <a:stretch>
            <a:fillRect/>
          </a:stretch>
        </p:blipFill>
        <p:spPr>
          <a:xfrm>
            <a:off x="683911" y="3564028"/>
            <a:ext cx="1188497" cy="460444"/>
          </a:xfrm>
          <a:prstGeom prst="rect">
            <a:avLst/>
          </a:prstGeom>
        </p:spPr>
      </p:pic>
      <p:pic>
        <p:nvPicPr>
          <p:cNvPr id="36" name="Picture 35">
            <a:extLst>
              <a:ext uri="{FF2B5EF4-FFF2-40B4-BE49-F238E27FC236}">
                <a16:creationId xmlns:a16="http://schemas.microsoft.com/office/drawing/2014/main" id="{A8CD4898-230C-4048-981F-791FAC621781}"/>
              </a:ext>
            </a:extLst>
          </p:cNvPr>
          <p:cNvPicPr>
            <a:picLocks noChangeAspect="1"/>
          </p:cNvPicPr>
          <p:nvPr userDrawn="1"/>
        </p:nvPicPr>
        <p:blipFill>
          <a:blip r:embed="rId14"/>
          <a:stretch>
            <a:fillRect/>
          </a:stretch>
        </p:blipFill>
        <p:spPr>
          <a:xfrm>
            <a:off x="5867050" y="4832221"/>
            <a:ext cx="1255479" cy="486394"/>
          </a:xfrm>
          <a:prstGeom prst="rect">
            <a:avLst/>
          </a:prstGeom>
        </p:spPr>
      </p:pic>
      <p:pic>
        <p:nvPicPr>
          <p:cNvPr id="37" name="Picture 36">
            <a:extLst>
              <a:ext uri="{FF2B5EF4-FFF2-40B4-BE49-F238E27FC236}">
                <a16:creationId xmlns:a16="http://schemas.microsoft.com/office/drawing/2014/main" id="{20F2581B-CB0E-FA44-9B84-330C0DBF6A06}"/>
              </a:ext>
            </a:extLst>
          </p:cNvPr>
          <p:cNvPicPr>
            <a:picLocks noChangeAspect="1"/>
          </p:cNvPicPr>
          <p:nvPr userDrawn="1"/>
        </p:nvPicPr>
        <p:blipFill>
          <a:blip r:embed="rId15"/>
          <a:stretch>
            <a:fillRect/>
          </a:stretch>
        </p:blipFill>
        <p:spPr>
          <a:xfrm>
            <a:off x="5925460" y="3594009"/>
            <a:ext cx="1255479" cy="486394"/>
          </a:xfrm>
          <a:prstGeom prst="rect">
            <a:avLst/>
          </a:prstGeom>
        </p:spPr>
      </p:pic>
      <p:pic>
        <p:nvPicPr>
          <p:cNvPr id="38" name="Picture 37">
            <a:extLst>
              <a:ext uri="{FF2B5EF4-FFF2-40B4-BE49-F238E27FC236}">
                <a16:creationId xmlns:a16="http://schemas.microsoft.com/office/drawing/2014/main" id="{CD4D0AA0-6C9B-6440-8C88-8999184D4441}"/>
              </a:ext>
            </a:extLst>
          </p:cNvPr>
          <p:cNvPicPr>
            <a:picLocks noChangeAspect="1"/>
          </p:cNvPicPr>
          <p:nvPr userDrawn="1"/>
        </p:nvPicPr>
        <p:blipFill>
          <a:blip r:embed="rId16"/>
          <a:stretch>
            <a:fillRect/>
          </a:stretch>
        </p:blipFill>
        <p:spPr>
          <a:xfrm>
            <a:off x="5934032" y="2433249"/>
            <a:ext cx="1188497" cy="460444"/>
          </a:xfrm>
          <a:prstGeom prst="rect">
            <a:avLst/>
          </a:prstGeom>
        </p:spPr>
      </p:pic>
    </p:spTree>
    <p:extLst>
      <p:ext uri="{BB962C8B-B14F-4D97-AF65-F5344CB8AC3E}">
        <p14:creationId xmlns:p14="http://schemas.microsoft.com/office/powerpoint/2010/main" val="23906532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12C7312-DD31-D840-948B-4DBE295ABCF3}"/>
              </a:ext>
            </a:extLst>
          </p:cNvPr>
          <p:cNvSpPr/>
          <p:nvPr userDrawn="1"/>
        </p:nvSpPr>
        <p:spPr>
          <a:xfrm>
            <a:off x="1" y="-2"/>
            <a:ext cx="4076700" cy="6858001"/>
          </a:xfrm>
          <a:prstGeom prst="rect">
            <a:avLst/>
          </a:prstGeom>
          <a:solidFill>
            <a:srgbClr val="379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 name="Picture 2">
            <a:extLst>
              <a:ext uri="{FF2B5EF4-FFF2-40B4-BE49-F238E27FC236}">
                <a16:creationId xmlns:a16="http://schemas.microsoft.com/office/drawing/2014/main" id="{53CD933E-3439-AC47-AC62-9E322CD9C757}"/>
              </a:ext>
            </a:extLst>
          </p:cNvPr>
          <p:cNvPicPr>
            <a:picLocks noChangeAspect="1"/>
          </p:cNvPicPr>
          <p:nvPr userDrawn="1"/>
        </p:nvPicPr>
        <p:blipFill>
          <a:blip r:embed="rId36">
            <a:alphaModFix amt="21000"/>
          </a:blip>
          <a:stretch>
            <a:fillRect/>
          </a:stretch>
        </p:blipFill>
        <p:spPr>
          <a:xfrm>
            <a:off x="-4746" y="9294"/>
            <a:ext cx="12182140" cy="6857999"/>
          </a:xfrm>
          <a:prstGeom prst="rect">
            <a:avLst/>
          </a:prstGeom>
        </p:spPr>
      </p:pic>
      <p:sp>
        <p:nvSpPr>
          <p:cNvPr id="13" name="Rectangle 12">
            <a:extLst>
              <a:ext uri="{FF2B5EF4-FFF2-40B4-BE49-F238E27FC236}">
                <a16:creationId xmlns:a16="http://schemas.microsoft.com/office/drawing/2014/main" id="{8960957E-3950-7443-A943-863C7D7C1799}"/>
              </a:ext>
            </a:extLst>
          </p:cNvPr>
          <p:cNvSpPr/>
          <p:nvPr userDrawn="1"/>
        </p:nvSpPr>
        <p:spPr>
          <a:xfrm>
            <a:off x="4076700" y="1"/>
            <a:ext cx="8115299" cy="685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Rectangle 13">
            <a:extLst>
              <a:ext uri="{FF2B5EF4-FFF2-40B4-BE49-F238E27FC236}">
                <a16:creationId xmlns:a16="http://schemas.microsoft.com/office/drawing/2014/main" id="{3A322970-3FF0-624C-ACAC-D88B7510B6BB}"/>
              </a:ext>
            </a:extLst>
          </p:cNvPr>
          <p:cNvSpPr/>
          <p:nvPr userDrawn="1"/>
        </p:nvSpPr>
        <p:spPr>
          <a:xfrm>
            <a:off x="323850" y="323213"/>
            <a:ext cx="11563649" cy="622046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34" name="Title Placeholder 33">
            <a:extLst>
              <a:ext uri="{FF2B5EF4-FFF2-40B4-BE49-F238E27FC236}">
                <a16:creationId xmlns:a16="http://schemas.microsoft.com/office/drawing/2014/main" id="{5D29D675-C7AB-204C-A18F-187616CE2E5D}"/>
              </a:ext>
            </a:extLst>
          </p:cNvPr>
          <p:cNvSpPr>
            <a:spLocks noGrp="1"/>
          </p:cNvSpPr>
          <p:nvPr>
            <p:ph type="title"/>
          </p:nvPr>
        </p:nvSpPr>
        <p:spPr>
          <a:xfrm>
            <a:off x="787052" y="1179814"/>
            <a:ext cx="10553700" cy="806164"/>
          </a:xfrm>
          <a:prstGeom prst="rect">
            <a:avLst/>
          </a:prstGeom>
        </p:spPr>
        <p:txBody>
          <a:bodyPr vert="horz" lIns="91440" tIns="45720" rIns="91440" bIns="45720" rtlCol="0" anchor="b" anchorCtr="0">
            <a:noAutofit/>
          </a:bodyPr>
          <a:lstStyle/>
          <a:p>
            <a:r>
              <a:rPr lang="en-US" dirty="0"/>
              <a:t>CLICK TO EDIT MASTER TITLE CLICK TO EDIT MASTER TITLE CLICK TO EDIT MASTER TITLE</a:t>
            </a:r>
          </a:p>
        </p:txBody>
      </p:sp>
      <p:sp>
        <p:nvSpPr>
          <p:cNvPr id="37" name="Footer Placeholder 14">
            <a:extLst>
              <a:ext uri="{FF2B5EF4-FFF2-40B4-BE49-F238E27FC236}">
                <a16:creationId xmlns:a16="http://schemas.microsoft.com/office/drawing/2014/main" id="{15C39C2E-352D-D94C-948B-6E97E14C6E19}"/>
              </a:ext>
            </a:extLst>
          </p:cNvPr>
          <p:cNvSpPr txBox="1">
            <a:spLocks/>
          </p:cNvSpPr>
          <p:nvPr userDrawn="1"/>
        </p:nvSpPr>
        <p:spPr>
          <a:xfrm>
            <a:off x="4038600" y="6432551"/>
            <a:ext cx="41148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26" name="Rectangle 25" hidden="1">
            <a:extLst>
              <a:ext uri="{FF2B5EF4-FFF2-40B4-BE49-F238E27FC236}">
                <a16:creationId xmlns:a16="http://schemas.microsoft.com/office/drawing/2014/main" id="{A88EB74D-1B71-6B41-AC82-9363E517928B}"/>
              </a:ext>
            </a:extLst>
          </p:cNvPr>
          <p:cNvSpPr/>
          <p:nvPr userDrawn="1"/>
        </p:nvSpPr>
        <p:spPr>
          <a:xfrm>
            <a:off x="0" y="1"/>
            <a:ext cx="12192000" cy="7302717"/>
          </a:xfrm>
          <a:prstGeom prst="rect">
            <a:avLst/>
          </a:prstGeom>
          <a:solidFill>
            <a:srgbClr val="581F40">
              <a:alpha val="6392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i="0" dirty="0">
              <a:latin typeface="TitlingGothicFB Comp Standard" panose="02000506030000020004" pitchFamily="2" charset="77"/>
            </a:endParaRPr>
          </a:p>
        </p:txBody>
      </p:sp>
      <p:sp>
        <p:nvSpPr>
          <p:cNvPr id="29" name="Title Placeholder 19" hidden="1">
            <a:extLst>
              <a:ext uri="{FF2B5EF4-FFF2-40B4-BE49-F238E27FC236}">
                <a16:creationId xmlns:a16="http://schemas.microsoft.com/office/drawing/2014/main" id="{B938A304-F636-274B-9569-13B76371A16C}"/>
              </a:ext>
            </a:extLst>
          </p:cNvPr>
          <p:cNvSpPr txBox="1">
            <a:spLocks/>
          </p:cNvSpPr>
          <p:nvPr userDrawn="1"/>
        </p:nvSpPr>
        <p:spPr>
          <a:xfrm>
            <a:off x="711200" y="460918"/>
            <a:ext cx="10769600" cy="100697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800" b="0" i="0" kern="1200" spc="200" baseline="0">
                <a:solidFill>
                  <a:schemeClr val="bg1"/>
                </a:solidFill>
                <a:latin typeface="TitlingGothicFB Comp Standard" panose="02000506030000020004" pitchFamily="2"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100" spc="150" baseline="0" dirty="0"/>
              <a:t>CLICK TO EDIT MASTER TITLE &gt; PLEASE TRY TO </a:t>
            </a:r>
          </a:p>
          <a:p>
            <a:pPr marL="0" marR="0" lvl="0" indent="0" algn="l" defTabSz="914400" rtl="0" eaLnBrk="1" fontAlgn="auto" latinLnBrk="0" hangingPunct="1">
              <a:lnSpc>
                <a:spcPct val="90000"/>
              </a:lnSpc>
              <a:spcBef>
                <a:spcPct val="0"/>
              </a:spcBef>
              <a:spcAft>
                <a:spcPts val="0"/>
              </a:spcAft>
              <a:buClrTx/>
              <a:buSzTx/>
              <a:buFontTx/>
              <a:buNone/>
              <a:tabLst/>
              <a:defRPr/>
            </a:pPr>
            <a:r>
              <a:rPr lang="en-US" sz="3100" spc="150" baseline="0" dirty="0"/>
              <a:t>KEEP LINES BALANCED ON 2 LINE HEADERS, LIKE SO</a:t>
            </a:r>
          </a:p>
        </p:txBody>
      </p:sp>
      <p:sp>
        <p:nvSpPr>
          <p:cNvPr id="5" name="Rectangle 4">
            <a:extLst>
              <a:ext uri="{FF2B5EF4-FFF2-40B4-BE49-F238E27FC236}">
                <a16:creationId xmlns:a16="http://schemas.microsoft.com/office/drawing/2014/main" id="{ECD506C5-9BAE-4545-9C73-BCFBFDD862AB}"/>
              </a:ext>
            </a:extLst>
          </p:cNvPr>
          <p:cNvSpPr/>
          <p:nvPr userDrawn="1"/>
        </p:nvSpPr>
        <p:spPr>
          <a:xfrm>
            <a:off x="5591024" y="2952287"/>
            <a:ext cx="495300" cy="4953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ED8DFBE9-567D-9646-9683-669BA241F7F2}"/>
              </a:ext>
            </a:extLst>
          </p:cNvPr>
          <p:cNvSpPr/>
          <p:nvPr userDrawn="1"/>
        </p:nvSpPr>
        <p:spPr>
          <a:xfrm>
            <a:off x="4581073" y="2942994"/>
            <a:ext cx="495300" cy="4953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BAF93BA-C450-714D-B96B-A5836EF58F04}"/>
              </a:ext>
            </a:extLst>
          </p:cNvPr>
          <p:cNvSpPr/>
          <p:nvPr userDrawn="1"/>
        </p:nvSpPr>
        <p:spPr>
          <a:xfrm>
            <a:off x="4076700" y="2946106"/>
            <a:ext cx="495300" cy="4953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DCE41A74-28EE-C541-8A69-2BA590F631DC}"/>
              </a:ext>
            </a:extLst>
          </p:cNvPr>
          <p:cNvSpPr/>
          <p:nvPr userDrawn="1"/>
        </p:nvSpPr>
        <p:spPr>
          <a:xfrm>
            <a:off x="6096182" y="2938347"/>
            <a:ext cx="495300" cy="4953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lide Number Placeholder 5">
            <a:extLst>
              <a:ext uri="{FF2B5EF4-FFF2-40B4-BE49-F238E27FC236}">
                <a16:creationId xmlns:a16="http://schemas.microsoft.com/office/drawing/2014/main" id="{18FBC93A-DD1F-2C4F-B0AC-E55267B495B7}"/>
              </a:ext>
            </a:extLst>
          </p:cNvPr>
          <p:cNvSpPr>
            <a:spLocks noGrp="1"/>
          </p:cNvSpPr>
          <p:nvPr>
            <p:ph type="sldNum" sz="quarter" idx="4"/>
          </p:nvPr>
        </p:nvSpPr>
        <p:spPr>
          <a:xfrm>
            <a:off x="11088207" y="6054275"/>
            <a:ext cx="553697" cy="378276"/>
          </a:xfrm>
          <a:prstGeom prst="rect">
            <a:avLst/>
          </a:prstGeom>
        </p:spPr>
        <p:txBody>
          <a:bodyPr vert="horz" lIns="91440" tIns="45720" rIns="91440" bIns="45720" rtlCol="0" anchor="ctr"/>
          <a:lstStyle>
            <a:lvl1pPr algn="l">
              <a:defRPr sz="1000" b="0" i="0">
                <a:solidFill>
                  <a:srgbClr val="FF5F00"/>
                </a:solidFill>
                <a:latin typeface="Montserrat" pitchFamily="2" charset="77"/>
              </a:defRPr>
            </a:lvl1pPr>
          </a:lstStyle>
          <a:p>
            <a:fld id="{6FBDDA51-4CB2-4BC1-8339-72EC117A3582}" type="slidenum">
              <a:rPr lang="en-US" smtClean="0"/>
              <a:pPr/>
              <a:t>‹#›</a:t>
            </a:fld>
            <a:endParaRPr lang="en-US" dirty="0"/>
          </a:p>
        </p:txBody>
      </p:sp>
      <p:sp>
        <p:nvSpPr>
          <p:cNvPr id="4" name="Text Placeholder 3">
            <a:extLst>
              <a:ext uri="{FF2B5EF4-FFF2-40B4-BE49-F238E27FC236}">
                <a16:creationId xmlns:a16="http://schemas.microsoft.com/office/drawing/2014/main" id="{29063735-E80A-4D45-BB74-004D994F3143}"/>
              </a:ext>
            </a:extLst>
          </p:cNvPr>
          <p:cNvSpPr>
            <a:spLocks noGrp="1"/>
          </p:cNvSpPr>
          <p:nvPr>
            <p:ph type="body" idx="1"/>
          </p:nvPr>
        </p:nvSpPr>
        <p:spPr>
          <a:xfrm>
            <a:off x="800100" y="2148237"/>
            <a:ext cx="10553700" cy="37530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2" name="Picture 51">
            <a:extLst>
              <a:ext uri="{FF2B5EF4-FFF2-40B4-BE49-F238E27FC236}">
                <a16:creationId xmlns:a16="http://schemas.microsoft.com/office/drawing/2014/main" id="{478E0AE3-73A4-5F44-BB05-532E9E5C605C}"/>
              </a:ext>
            </a:extLst>
          </p:cNvPr>
          <p:cNvPicPr>
            <a:picLocks noChangeAspect="1"/>
          </p:cNvPicPr>
          <p:nvPr userDrawn="1"/>
        </p:nvPicPr>
        <p:blipFill>
          <a:blip r:embed="rId37"/>
          <a:stretch>
            <a:fillRect/>
          </a:stretch>
        </p:blipFill>
        <p:spPr>
          <a:xfrm>
            <a:off x="852994" y="6012442"/>
            <a:ext cx="842939" cy="362108"/>
          </a:xfrm>
          <a:prstGeom prst="rect">
            <a:avLst/>
          </a:prstGeom>
        </p:spPr>
      </p:pic>
    </p:spTree>
    <p:extLst>
      <p:ext uri="{BB962C8B-B14F-4D97-AF65-F5344CB8AC3E}">
        <p14:creationId xmlns:p14="http://schemas.microsoft.com/office/powerpoint/2010/main" val="3721199828"/>
      </p:ext>
    </p:extLst>
  </p:cSld>
  <p:clrMap bg1="lt1" tx1="dk1" bg2="lt2" tx2="dk2" accent1="accent1" accent2="accent2" accent3="accent3" accent4="accent4" accent5="accent5" accent6="accent6" hlink="hlink" folHlink="folHlink"/>
  <p:sldLayoutIdLst>
    <p:sldLayoutId id="2147483928" r:id="rId1"/>
    <p:sldLayoutId id="2147483947" r:id="rId2"/>
    <p:sldLayoutId id="2147483948" r:id="rId3"/>
    <p:sldLayoutId id="2147483949" r:id="rId4"/>
    <p:sldLayoutId id="2147483909" r:id="rId5"/>
    <p:sldLayoutId id="2147483956" r:id="rId6"/>
    <p:sldLayoutId id="2147483958" r:id="rId7"/>
    <p:sldLayoutId id="2147483960" r:id="rId8"/>
    <p:sldLayoutId id="2147483959" r:id="rId9"/>
    <p:sldLayoutId id="2147483926" r:id="rId10"/>
    <p:sldLayoutId id="2147483951" r:id="rId11"/>
    <p:sldLayoutId id="2147483930" r:id="rId12"/>
    <p:sldLayoutId id="2147483952" r:id="rId13"/>
    <p:sldLayoutId id="2147483953" r:id="rId14"/>
    <p:sldLayoutId id="2147483955" r:id="rId15"/>
    <p:sldLayoutId id="2147483931" r:id="rId16"/>
    <p:sldLayoutId id="2147483911" r:id="rId17"/>
    <p:sldLayoutId id="2147483912" r:id="rId18"/>
    <p:sldLayoutId id="2147483941" r:id="rId19"/>
    <p:sldLayoutId id="2147483921" r:id="rId20"/>
    <p:sldLayoutId id="2147483929" r:id="rId21"/>
    <p:sldLayoutId id="2147483946" r:id="rId22"/>
    <p:sldLayoutId id="2147483915" r:id="rId23"/>
    <p:sldLayoutId id="2147483933" r:id="rId24"/>
    <p:sldLayoutId id="2147483954" r:id="rId25"/>
    <p:sldLayoutId id="2147483942" r:id="rId26"/>
    <p:sldLayoutId id="2147483923" r:id="rId27"/>
    <p:sldLayoutId id="2147483916" r:id="rId28"/>
    <p:sldLayoutId id="2147483943" r:id="rId29"/>
    <p:sldLayoutId id="2147483925" r:id="rId30"/>
    <p:sldLayoutId id="2147483924" r:id="rId31"/>
    <p:sldLayoutId id="2147483913" r:id="rId32"/>
    <p:sldLayoutId id="2147483961" r:id="rId33"/>
    <p:sldLayoutId id="2147483962" r:id="rId34"/>
  </p:sldLayoutIdLst>
  <p:hf hdr="0" ftr="0" dt="0"/>
  <p:txStyles>
    <p:titleStyle>
      <a:lvl1pPr algn="l" defTabSz="914400" rtl="0" eaLnBrk="1" latinLnBrk="0" hangingPunct="1">
        <a:lnSpc>
          <a:spcPct val="80000"/>
        </a:lnSpc>
        <a:spcBef>
          <a:spcPct val="0"/>
        </a:spcBef>
        <a:buNone/>
        <a:defRPr sz="4800" b="0" i="0" kern="1200" spc="150" baseline="0">
          <a:solidFill>
            <a:srgbClr val="005CB9"/>
          </a:solidFill>
          <a:latin typeface="TitlingGothicFB Comp Standard" panose="02000506030000020004" pitchFamily="2"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50000"/>
            </a:schemeClr>
          </a:solidFill>
          <a:latin typeface="Montserrat" pitchFamily="2" charset="77"/>
          <a:ea typeface="+mn-ea"/>
          <a:cs typeface="+mn-cs"/>
        </a:defRPr>
      </a:lvl1pPr>
      <a:lvl2pPr marL="742950" indent="-285750" algn="l" defTabSz="914400" rtl="0" eaLnBrk="1" latinLnBrk="0" hangingPunct="1">
        <a:lnSpc>
          <a:spcPct val="90000"/>
        </a:lnSpc>
        <a:spcBef>
          <a:spcPts val="500"/>
        </a:spcBef>
        <a:buSzPct val="125000"/>
        <a:buFontTx/>
        <a:buBlip>
          <a:blip r:embed="rId38"/>
        </a:buBlip>
        <a:defRPr sz="1600" b="0" i="0" kern="1200">
          <a:solidFill>
            <a:schemeClr val="tx1">
              <a:lumMod val="50000"/>
            </a:schemeClr>
          </a:solidFill>
          <a:latin typeface="Montserrat Light" pitchFamily="2" charset="77"/>
          <a:ea typeface="+mn-ea"/>
          <a:cs typeface="+mn-cs"/>
        </a:defRPr>
      </a:lvl2pPr>
      <a:lvl3pPr marL="1143000" indent="-228600" algn="l" defTabSz="914400" rtl="0" eaLnBrk="1" latinLnBrk="0" hangingPunct="1">
        <a:lnSpc>
          <a:spcPct val="90000"/>
        </a:lnSpc>
        <a:spcBef>
          <a:spcPts val="500"/>
        </a:spcBef>
        <a:buSzPct val="100000"/>
        <a:buFontTx/>
        <a:buBlip>
          <a:blip r:embed="rId38"/>
        </a:buBlip>
        <a:defRPr sz="1400" b="0" i="0" kern="1200">
          <a:solidFill>
            <a:schemeClr val="tx1">
              <a:lumMod val="50000"/>
            </a:schemeClr>
          </a:solidFill>
          <a:latin typeface="Montserrat Light" pitchFamily="2" charset="77"/>
          <a:ea typeface="+mn-ea"/>
          <a:cs typeface="+mn-cs"/>
        </a:defRPr>
      </a:lvl3pPr>
      <a:lvl4pPr marL="1600200" indent="-228600" algn="l" defTabSz="914400" rtl="0" eaLnBrk="1" latinLnBrk="0" hangingPunct="1">
        <a:lnSpc>
          <a:spcPct val="90000"/>
        </a:lnSpc>
        <a:spcBef>
          <a:spcPts val="500"/>
        </a:spcBef>
        <a:buSzPct val="100000"/>
        <a:buFontTx/>
        <a:buBlip>
          <a:blip r:embed="rId38"/>
        </a:buBlip>
        <a:defRPr sz="1400" b="0" i="0" kern="1200">
          <a:solidFill>
            <a:schemeClr val="tx1">
              <a:lumMod val="50000"/>
            </a:schemeClr>
          </a:solidFill>
          <a:latin typeface="Montserrat Light" pitchFamily="2" charset="77"/>
          <a:ea typeface="+mn-ea"/>
          <a:cs typeface="+mn-cs"/>
        </a:defRPr>
      </a:lvl4pPr>
      <a:lvl5pPr marL="2057400" indent="-228600" algn="l" defTabSz="914400" rtl="0" eaLnBrk="1" latinLnBrk="0" hangingPunct="1">
        <a:lnSpc>
          <a:spcPct val="90000"/>
        </a:lnSpc>
        <a:spcBef>
          <a:spcPts val="500"/>
        </a:spcBef>
        <a:buSzPct val="100000"/>
        <a:buFontTx/>
        <a:buBlip>
          <a:blip r:embed="rId38"/>
        </a:buBlip>
        <a:defRPr sz="1400" b="0" i="0" kern="1200">
          <a:solidFill>
            <a:schemeClr val="tx1">
              <a:lumMod val="50000"/>
            </a:schemeClr>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4" pos="7176">
          <p15:clr>
            <a:srgbClr val="F26B43"/>
          </p15:clr>
        </p15:guide>
        <p15:guide id="6" orient="horz" pos="3672">
          <p15:clr>
            <a:srgbClr val="F26B43"/>
          </p15:clr>
        </p15:guide>
        <p15:guide id="7" orient="horz" pos="4320">
          <p15:clr>
            <a:srgbClr val="C35EA4"/>
          </p15:clr>
        </p15:guide>
        <p15:guide id="10" orient="horz" pos="1344" userDrawn="1">
          <p15:clr>
            <a:srgbClr val="9FCC3B"/>
          </p15:clr>
        </p15:guide>
        <p15:guide id="11" orient="horz" pos="1128" userDrawn="1">
          <p15:clr>
            <a:srgbClr val="C35EA4"/>
          </p15:clr>
        </p15:guide>
        <p15:guide id="12" orient="horz" pos="4128">
          <p15:clr>
            <a:srgbClr val="F26B43"/>
          </p15:clr>
        </p15:guide>
        <p15:guide id="13" pos="192">
          <p15:clr>
            <a:srgbClr val="F26B43"/>
          </p15:clr>
        </p15:guide>
        <p15:guide id="14" orient="horz" pos="192">
          <p15:clr>
            <a:srgbClr val="F26B43"/>
          </p15:clr>
        </p15:guide>
        <p15:guide id="16" orient="horz">
          <p15:clr>
            <a:srgbClr val="C35EA4"/>
          </p15:clr>
        </p15:guide>
        <p15:guide id="17" pos="7488">
          <p15:clr>
            <a:srgbClr val="F26B43"/>
          </p15:clr>
        </p15:guide>
        <p15:guide id="19">
          <p15:clr>
            <a:srgbClr val="C35EA4"/>
          </p15:clr>
        </p15:guide>
        <p15:guide id="24" pos="7680" userDrawn="1">
          <p15:clr>
            <a:srgbClr val="000000"/>
          </p15:clr>
        </p15:guide>
        <p15:guide id="26" orient="horz" pos="1008" userDrawn="1">
          <p15:clr>
            <a:srgbClr val="9FCC3B"/>
          </p15:clr>
        </p15:guide>
        <p15:guide id="27" orient="horz" pos="816" userDrawn="1">
          <p15:clr>
            <a:srgbClr val="C35EA4"/>
          </p15:clr>
        </p15:guide>
        <p15:guide id="28" pos="50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8.xml"/><Relationship Id="rId1" Type="http://schemas.openxmlformats.org/officeDocument/2006/relationships/video" Target="https://www.youtube.com/embed/dn1H9t8UjIw?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3.xml"/><Relationship Id="rId1" Type="http://schemas.openxmlformats.org/officeDocument/2006/relationships/video" Target="https://www.youtube.com/embed/FsN_fI_pp1g?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3.xml"/><Relationship Id="rId1" Type="http://schemas.openxmlformats.org/officeDocument/2006/relationships/video" Target="https://www.youtube.com/embed/kPhzykuWFLo?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3.xml"/><Relationship Id="rId1" Type="http://schemas.openxmlformats.org/officeDocument/2006/relationships/video" Target="https://www.youtube.com/embed/EMkwbex8IwM?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1D0D7C5-372A-7742-B427-5763C71A2E50}"/>
              </a:ext>
            </a:extLst>
          </p:cNvPr>
          <p:cNvSpPr>
            <a:spLocks noGrp="1"/>
          </p:cNvSpPr>
          <p:nvPr>
            <p:ph type="title"/>
          </p:nvPr>
        </p:nvSpPr>
        <p:spPr>
          <a:xfrm>
            <a:off x="4572000" y="3097935"/>
            <a:ext cx="6217920" cy="1135096"/>
          </a:xfrm>
        </p:spPr>
        <p:txBody>
          <a:bodyPr/>
          <a:lstStyle/>
          <a:p>
            <a:r>
              <a:rPr lang="en-US" dirty="0"/>
              <a:t>Frederick Douglass Global Programs</a:t>
            </a:r>
          </a:p>
        </p:txBody>
      </p:sp>
      <p:sp>
        <p:nvSpPr>
          <p:cNvPr id="12" name="Text Placeholder 11">
            <a:extLst>
              <a:ext uri="{FF2B5EF4-FFF2-40B4-BE49-F238E27FC236}">
                <a16:creationId xmlns:a16="http://schemas.microsoft.com/office/drawing/2014/main" id="{A4E67DE5-35D3-4241-AF61-49470DF7EBC0}"/>
              </a:ext>
            </a:extLst>
          </p:cNvPr>
          <p:cNvSpPr>
            <a:spLocks noGrp="1"/>
          </p:cNvSpPr>
          <p:nvPr>
            <p:ph type="body" sz="quarter" idx="13"/>
          </p:nvPr>
        </p:nvSpPr>
        <p:spPr/>
        <p:txBody>
          <a:bodyPr>
            <a:normAutofit/>
          </a:bodyPr>
          <a:lstStyle/>
          <a:p>
            <a:r>
              <a:rPr lang="en-US" dirty="0"/>
              <a:t>General Information Session</a:t>
            </a:r>
          </a:p>
        </p:txBody>
      </p:sp>
      <p:sp>
        <p:nvSpPr>
          <p:cNvPr id="4" name="Text Placeholder 3">
            <a:extLst>
              <a:ext uri="{FF2B5EF4-FFF2-40B4-BE49-F238E27FC236}">
                <a16:creationId xmlns:a16="http://schemas.microsoft.com/office/drawing/2014/main" id="{D87783E0-DD67-422D-8828-7F46DA68F04C}"/>
              </a:ext>
            </a:extLst>
          </p:cNvPr>
          <p:cNvSpPr>
            <a:spLocks noGrp="1"/>
          </p:cNvSpPr>
          <p:nvPr>
            <p:ph type="body" sz="quarter" idx="16"/>
          </p:nvPr>
        </p:nvSpPr>
        <p:spPr/>
        <p:txBody>
          <a:bodyPr/>
          <a:lstStyle/>
          <a:p>
            <a:fld id="{A80A351F-2009-1D48-A3D0-E6D9F8E88A0A}" type="datetime2">
              <a:rPr lang="en-US" smtClean="0"/>
              <a:t>Monday, November 28, 2022</a:t>
            </a:fld>
            <a:endParaRPr lang="en-US" dirty="0"/>
          </a:p>
        </p:txBody>
      </p:sp>
      <p:pic>
        <p:nvPicPr>
          <p:cNvPr id="15" name="Picture 8">
            <a:extLst>
              <a:ext uri="{FF2B5EF4-FFF2-40B4-BE49-F238E27FC236}">
                <a16:creationId xmlns:a16="http://schemas.microsoft.com/office/drawing/2014/main" id="{072DAF96-C7F3-49BA-A708-D61C5E76E22F}"/>
              </a:ext>
            </a:extLst>
          </p:cNvPr>
          <p:cNvPicPr>
            <a:picLocks noGrp="1" noChangeAspect="1" noChangeArrowheads="1"/>
          </p:cNvPicPr>
          <p:nvPr>
            <p:ph type="pic" sz="quarter" idx="21"/>
          </p:nvPr>
        </p:nvPicPr>
        <p:blipFill>
          <a:blip r:embed="rId2">
            <a:extLst>
              <a:ext uri="{28A0092B-C50C-407E-A947-70E740481C1C}">
                <a14:useLocalDpi xmlns:a14="http://schemas.microsoft.com/office/drawing/2010/main" val="0"/>
              </a:ext>
            </a:extLst>
          </a:blip>
          <a:srcRect t="9" b="9"/>
          <a:stretch>
            <a:fillRect/>
          </a:stretch>
        </p:blipFill>
        <p:spPr bwMode="auto">
          <a:xfrm>
            <a:off x="0" y="1"/>
            <a:ext cx="4067176" cy="6873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853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9ADC60-9508-4F31-B7A1-FC241DB4ED8A}"/>
              </a:ext>
            </a:extLst>
          </p:cNvPr>
          <p:cNvSpPr>
            <a:spLocks noGrp="1"/>
          </p:cNvSpPr>
          <p:nvPr>
            <p:ph type="title"/>
          </p:nvPr>
        </p:nvSpPr>
        <p:spPr>
          <a:xfrm>
            <a:off x="877057" y="1285322"/>
            <a:ext cx="6768752" cy="806164"/>
          </a:xfrm>
        </p:spPr>
        <p:txBody>
          <a:bodyPr/>
          <a:lstStyle/>
          <a:p>
            <a:r>
              <a:rPr lang="en-US" dirty="0"/>
              <a:t>FREDERICK DOUGLASS SCHOLARS GRANT</a:t>
            </a:r>
          </a:p>
        </p:txBody>
      </p:sp>
      <p:sp>
        <p:nvSpPr>
          <p:cNvPr id="4" name="Text Placeholder 3">
            <a:extLst>
              <a:ext uri="{FF2B5EF4-FFF2-40B4-BE49-F238E27FC236}">
                <a16:creationId xmlns:a16="http://schemas.microsoft.com/office/drawing/2014/main" id="{245F7EFE-0687-4636-94E1-21D3322FA7F5}"/>
              </a:ext>
            </a:extLst>
          </p:cNvPr>
          <p:cNvSpPr>
            <a:spLocks noGrp="1"/>
          </p:cNvSpPr>
          <p:nvPr>
            <p:ph type="body" sz="quarter" idx="20"/>
          </p:nvPr>
        </p:nvSpPr>
        <p:spPr>
          <a:xfrm>
            <a:off x="825909" y="2327176"/>
            <a:ext cx="6819900" cy="3727099"/>
          </a:xfrm>
        </p:spPr>
        <p:txBody>
          <a:bodyPr/>
          <a:lstStyle/>
          <a:p>
            <a:r>
              <a:rPr lang="en-US" sz="2000" dirty="0"/>
              <a:t>$1,500 toward </a:t>
            </a:r>
            <a:r>
              <a:rPr lang="en-US" sz="2000" b="1" dirty="0"/>
              <a:t>any CIEE program </a:t>
            </a:r>
            <a:r>
              <a:rPr lang="en-US" sz="2000" dirty="0"/>
              <a:t>through the next academic year for all qualified applicants to the Frederick Douglass Global Fellowship.</a:t>
            </a:r>
          </a:p>
          <a:p>
            <a:r>
              <a:rPr lang="en-US" sz="2000" dirty="0"/>
              <a:t>Some college and university presidents match this grant giving students $3000 towards their program of study</a:t>
            </a:r>
          </a:p>
          <a:p>
            <a:r>
              <a:rPr lang="en-US" sz="2000" dirty="0"/>
              <a:t>Pell eligible students may also apply for the $500 Gain Travel Grant towards their airfare!</a:t>
            </a:r>
          </a:p>
        </p:txBody>
      </p:sp>
      <p:sp>
        <p:nvSpPr>
          <p:cNvPr id="5" name="Slide Number Placeholder 4">
            <a:extLst>
              <a:ext uri="{FF2B5EF4-FFF2-40B4-BE49-F238E27FC236}">
                <a16:creationId xmlns:a16="http://schemas.microsoft.com/office/drawing/2014/main" id="{D83BFC97-D798-4F80-AC8C-44C60B329CA3}"/>
              </a:ext>
            </a:extLst>
          </p:cNvPr>
          <p:cNvSpPr>
            <a:spLocks noGrp="1"/>
          </p:cNvSpPr>
          <p:nvPr>
            <p:ph type="sldNum" sz="quarter" idx="22"/>
          </p:nvPr>
        </p:nvSpPr>
        <p:spPr/>
        <p:txBody>
          <a:bodyPr/>
          <a:lstStyle/>
          <a:p>
            <a:fld id="{6FBDDA51-4CB2-4BC1-8339-72EC117A3582}" type="slidenum">
              <a:rPr lang="en-US" smtClean="0"/>
              <a:pPr/>
              <a:t>10</a:t>
            </a:fld>
            <a:endParaRPr lang="en-US" dirty="0"/>
          </a:p>
        </p:txBody>
      </p:sp>
      <p:sp>
        <p:nvSpPr>
          <p:cNvPr id="9" name="Picture Placeholder 8">
            <a:extLst>
              <a:ext uri="{FF2B5EF4-FFF2-40B4-BE49-F238E27FC236}">
                <a16:creationId xmlns:a16="http://schemas.microsoft.com/office/drawing/2014/main" id="{8C79FF25-45ED-4F45-9DDE-9EAFC960EA48}"/>
              </a:ext>
            </a:extLst>
          </p:cNvPr>
          <p:cNvSpPr>
            <a:spLocks noGrp="1"/>
          </p:cNvSpPr>
          <p:nvPr>
            <p:ph type="pic" sz="quarter" idx="19"/>
          </p:nvPr>
        </p:nvSpPr>
        <p:spPr/>
      </p:sp>
      <p:pic>
        <p:nvPicPr>
          <p:cNvPr id="10" name="Picture 9">
            <a:extLst>
              <a:ext uri="{FF2B5EF4-FFF2-40B4-BE49-F238E27FC236}">
                <a16:creationId xmlns:a16="http://schemas.microsoft.com/office/drawing/2014/main" id="{27899318-6FE2-45F7-9427-150AF98CED4A}"/>
              </a:ext>
            </a:extLst>
          </p:cNvPr>
          <p:cNvPicPr>
            <a:picLocks noChangeAspect="1"/>
          </p:cNvPicPr>
          <p:nvPr/>
        </p:nvPicPr>
        <p:blipFill rotWithShape="1">
          <a:blip r:embed="rId2"/>
          <a:srcRect l="24561" t="5471" r="35437" b="3034"/>
          <a:stretch/>
        </p:blipFill>
        <p:spPr>
          <a:xfrm>
            <a:off x="7784195" y="304800"/>
            <a:ext cx="4116523" cy="6248400"/>
          </a:xfrm>
          <a:prstGeom prst="rect">
            <a:avLst/>
          </a:prstGeom>
        </p:spPr>
      </p:pic>
    </p:spTree>
    <p:extLst>
      <p:ext uri="{BB962C8B-B14F-4D97-AF65-F5344CB8AC3E}">
        <p14:creationId xmlns:p14="http://schemas.microsoft.com/office/powerpoint/2010/main" val="1666108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3D652-659F-FD49-F292-A4031EDD2E30}"/>
              </a:ext>
            </a:extLst>
          </p:cNvPr>
          <p:cNvSpPr>
            <a:spLocks noGrp="1"/>
          </p:cNvSpPr>
          <p:nvPr>
            <p:ph type="title"/>
          </p:nvPr>
        </p:nvSpPr>
        <p:spPr/>
        <p:txBody>
          <a:bodyPr/>
          <a:lstStyle/>
          <a:p>
            <a:r>
              <a:rPr lang="en-US" dirty="0"/>
              <a:t>SUMMER PROGRAMS FOR SCHOLARS GRANT</a:t>
            </a:r>
          </a:p>
        </p:txBody>
      </p:sp>
      <p:sp>
        <p:nvSpPr>
          <p:cNvPr id="3" name="Slide Number Placeholder 2">
            <a:extLst>
              <a:ext uri="{FF2B5EF4-FFF2-40B4-BE49-F238E27FC236}">
                <a16:creationId xmlns:a16="http://schemas.microsoft.com/office/drawing/2014/main" id="{BB43226F-40A4-3C87-9D34-6B2809548930}"/>
              </a:ext>
            </a:extLst>
          </p:cNvPr>
          <p:cNvSpPr>
            <a:spLocks noGrp="1"/>
          </p:cNvSpPr>
          <p:nvPr>
            <p:ph type="sldNum" sz="quarter" idx="21"/>
          </p:nvPr>
        </p:nvSpPr>
        <p:spPr/>
        <p:txBody>
          <a:bodyPr/>
          <a:lstStyle/>
          <a:p>
            <a:fld id="{6FBDDA51-4CB2-4BC1-8339-72EC117A3582}" type="slidenum">
              <a:rPr lang="en-US" smtClean="0"/>
              <a:pPr/>
              <a:t>11</a:t>
            </a:fld>
            <a:endParaRPr lang="en-US" dirty="0"/>
          </a:p>
        </p:txBody>
      </p:sp>
      <p:sp>
        <p:nvSpPr>
          <p:cNvPr id="4" name="Text Placeholder 3">
            <a:extLst>
              <a:ext uri="{FF2B5EF4-FFF2-40B4-BE49-F238E27FC236}">
                <a16:creationId xmlns:a16="http://schemas.microsoft.com/office/drawing/2014/main" id="{E1D8C562-22E8-017D-8BF0-24EBF0F68463}"/>
              </a:ext>
            </a:extLst>
          </p:cNvPr>
          <p:cNvSpPr>
            <a:spLocks noGrp="1"/>
          </p:cNvSpPr>
          <p:nvPr>
            <p:ph type="body" sz="quarter" idx="22"/>
          </p:nvPr>
        </p:nvSpPr>
        <p:spPr/>
        <p:txBody>
          <a:bodyPr/>
          <a:lstStyle/>
          <a:p>
            <a:r>
              <a:rPr lang="en-US" b="1" dirty="0"/>
              <a:t>Summer in Ghana – Atlantic Crossing in Accra</a:t>
            </a:r>
          </a:p>
          <a:p>
            <a:endParaRPr lang="en-US" b="0" i="0" dirty="0">
              <a:solidFill>
                <a:srgbClr val="2C2C2C"/>
              </a:solidFill>
              <a:effectLst/>
              <a:latin typeface="Montserrat" panose="00000500000000000000" pitchFamily="2" charset="0"/>
            </a:endParaRPr>
          </a:p>
          <a:p>
            <a:r>
              <a:rPr lang="en-US" b="0" i="0" dirty="0">
                <a:solidFill>
                  <a:srgbClr val="2C2C2C"/>
                </a:solidFill>
                <a:effectLst/>
                <a:latin typeface="Montserrat" panose="00000500000000000000" pitchFamily="2" charset="0"/>
              </a:rPr>
              <a:t>Explore a variety of case studies that exemplify the impact of Atlantic crossings, such as Frederick Douglass’s time in Ireland, or how African-American music inspired cultures of resistance, decolonization, and political action in Africa that, in turn, inspired civil rights activists in the 1960s.</a:t>
            </a:r>
            <a:endParaRPr lang="en-US" dirty="0"/>
          </a:p>
          <a:p>
            <a:endParaRPr lang="en-US" dirty="0"/>
          </a:p>
        </p:txBody>
      </p:sp>
      <p:sp>
        <p:nvSpPr>
          <p:cNvPr id="5" name="Text Placeholder 4">
            <a:extLst>
              <a:ext uri="{FF2B5EF4-FFF2-40B4-BE49-F238E27FC236}">
                <a16:creationId xmlns:a16="http://schemas.microsoft.com/office/drawing/2014/main" id="{519ECBFA-8640-41E4-1106-CD13CC0049ED}"/>
              </a:ext>
            </a:extLst>
          </p:cNvPr>
          <p:cNvSpPr>
            <a:spLocks noGrp="1"/>
          </p:cNvSpPr>
          <p:nvPr>
            <p:ph type="body" sz="quarter" idx="23"/>
          </p:nvPr>
        </p:nvSpPr>
        <p:spPr/>
        <p:txBody>
          <a:bodyPr/>
          <a:lstStyle/>
          <a:p>
            <a:r>
              <a:rPr lang="en-US" b="1" dirty="0"/>
              <a:t>Summer in Madrid – Art and Activism in Madrid</a:t>
            </a:r>
          </a:p>
          <a:p>
            <a:endParaRPr lang="en-US" dirty="0"/>
          </a:p>
          <a:p>
            <a:r>
              <a:rPr lang="en-US" b="0" i="0" dirty="0">
                <a:solidFill>
                  <a:srgbClr val="2C2C2C"/>
                </a:solidFill>
                <a:effectLst/>
                <a:latin typeface="Montserrat" panose="00000500000000000000" pitchFamily="2" charset="0"/>
              </a:rPr>
              <a:t>Analyze contemporary forms of experimentation in the intersection of art and politics. Explore how artists relinquish their personal spaces and enter public domains by simultaneously creating tools for political activism. Interview activists and performance artists in Madrid.</a:t>
            </a:r>
            <a:endParaRPr lang="en-US" dirty="0"/>
          </a:p>
        </p:txBody>
      </p:sp>
      <p:pic>
        <p:nvPicPr>
          <p:cNvPr id="8" name="Picture 7">
            <a:extLst>
              <a:ext uri="{FF2B5EF4-FFF2-40B4-BE49-F238E27FC236}">
                <a16:creationId xmlns:a16="http://schemas.microsoft.com/office/drawing/2014/main" id="{29DCA845-DD4B-9AC4-179F-29BB53E93909}"/>
              </a:ext>
            </a:extLst>
          </p:cNvPr>
          <p:cNvPicPr>
            <a:picLocks noChangeAspect="1"/>
          </p:cNvPicPr>
          <p:nvPr/>
        </p:nvPicPr>
        <p:blipFill>
          <a:blip r:embed="rId3"/>
          <a:stretch>
            <a:fillRect/>
          </a:stretch>
        </p:blipFill>
        <p:spPr>
          <a:xfrm>
            <a:off x="515417" y="3901235"/>
            <a:ext cx="2618000" cy="1778264"/>
          </a:xfrm>
          <a:prstGeom prst="rect">
            <a:avLst/>
          </a:prstGeom>
        </p:spPr>
      </p:pic>
      <p:pic>
        <p:nvPicPr>
          <p:cNvPr id="9" name="Picture 8">
            <a:extLst>
              <a:ext uri="{FF2B5EF4-FFF2-40B4-BE49-F238E27FC236}">
                <a16:creationId xmlns:a16="http://schemas.microsoft.com/office/drawing/2014/main" id="{C4BB7489-C284-E032-237B-D5A2F91E22FA}"/>
              </a:ext>
            </a:extLst>
          </p:cNvPr>
          <p:cNvPicPr>
            <a:picLocks noChangeAspect="1"/>
          </p:cNvPicPr>
          <p:nvPr/>
        </p:nvPicPr>
        <p:blipFill>
          <a:blip r:embed="rId4"/>
          <a:stretch>
            <a:fillRect/>
          </a:stretch>
        </p:blipFill>
        <p:spPr>
          <a:xfrm>
            <a:off x="515417" y="1851728"/>
            <a:ext cx="2618000" cy="1465984"/>
          </a:xfrm>
          <a:prstGeom prst="rect">
            <a:avLst/>
          </a:prstGeom>
        </p:spPr>
      </p:pic>
    </p:spTree>
    <p:extLst>
      <p:ext uri="{BB962C8B-B14F-4D97-AF65-F5344CB8AC3E}">
        <p14:creationId xmlns:p14="http://schemas.microsoft.com/office/powerpoint/2010/main" val="2631648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A978B4-CC9A-4C08-997C-B14D3E3A564C}"/>
              </a:ext>
            </a:extLst>
          </p:cNvPr>
          <p:cNvSpPr>
            <a:spLocks noGrp="1"/>
          </p:cNvSpPr>
          <p:nvPr>
            <p:ph type="body" sz="quarter" idx="13"/>
          </p:nvPr>
        </p:nvSpPr>
        <p:spPr>
          <a:xfrm>
            <a:off x="4551746" y="963822"/>
            <a:ext cx="6536461" cy="4920829"/>
          </a:xfrm>
        </p:spPr>
        <p:txBody>
          <a:bodyPr/>
          <a:lstStyle/>
          <a:p>
            <a:r>
              <a:rPr lang="en-US" sz="8000" dirty="0"/>
              <a:t>START YOUR APPLICATION TODAY!</a:t>
            </a:r>
          </a:p>
          <a:p>
            <a:endParaRPr lang="en-US" sz="2000" dirty="0"/>
          </a:p>
          <a:p>
            <a:endParaRPr lang="en-US" sz="2000" dirty="0"/>
          </a:p>
          <a:p>
            <a:endParaRPr lang="en-US" sz="2000" dirty="0"/>
          </a:p>
          <a:p>
            <a:r>
              <a:rPr lang="en-US" sz="4800" dirty="0"/>
              <a:t>CIEE.ORG/FDGF</a:t>
            </a:r>
          </a:p>
        </p:txBody>
      </p:sp>
      <p:sp>
        <p:nvSpPr>
          <p:cNvPr id="4" name="Slide Number Placeholder 3">
            <a:extLst>
              <a:ext uri="{FF2B5EF4-FFF2-40B4-BE49-F238E27FC236}">
                <a16:creationId xmlns:a16="http://schemas.microsoft.com/office/drawing/2014/main" id="{1076C589-4AD0-4164-9BB8-90013DDB14B5}"/>
              </a:ext>
            </a:extLst>
          </p:cNvPr>
          <p:cNvSpPr>
            <a:spLocks noGrp="1"/>
          </p:cNvSpPr>
          <p:nvPr>
            <p:ph type="sldNum" sz="quarter" idx="4"/>
          </p:nvPr>
        </p:nvSpPr>
        <p:spPr/>
        <p:txBody>
          <a:bodyPr/>
          <a:lstStyle/>
          <a:p>
            <a:fld id="{6FBDDA51-4CB2-4BC1-8339-72EC117A3582}" type="slidenum">
              <a:rPr lang="en-US" smtClean="0"/>
              <a:pPr/>
              <a:t>12</a:t>
            </a:fld>
            <a:endParaRPr lang="en-US" dirty="0"/>
          </a:p>
        </p:txBody>
      </p:sp>
      <p:pic>
        <p:nvPicPr>
          <p:cNvPr id="20" name="Picture Placeholder 7">
            <a:extLst>
              <a:ext uri="{FF2B5EF4-FFF2-40B4-BE49-F238E27FC236}">
                <a16:creationId xmlns:a16="http://schemas.microsoft.com/office/drawing/2014/main" id="{C814BDF2-0C29-42DC-84BE-1A5BBE0D85AC}"/>
              </a:ext>
            </a:extLst>
          </p:cNvPr>
          <p:cNvPicPr>
            <a:picLocks noGrp="1" noChangeAspect="1"/>
          </p:cNvPicPr>
          <p:nvPr>
            <p:ph type="pic" sz="quarter" idx="21"/>
          </p:nvPr>
        </p:nvPicPr>
        <p:blipFill>
          <a:blip r:embed="rId2"/>
          <a:srcRect t="278" b="278"/>
          <a:stretch>
            <a:fillRect/>
          </a:stretch>
        </p:blipFill>
        <p:spPr>
          <a:xfrm>
            <a:off x="304800" y="304800"/>
            <a:ext cx="3770313" cy="6238875"/>
          </a:xfrm>
          <a:prstGeom prst="rect">
            <a:avLst/>
          </a:prstGeom>
        </p:spPr>
      </p:pic>
    </p:spTree>
    <p:extLst>
      <p:ext uri="{BB962C8B-B14F-4D97-AF65-F5344CB8AC3E}">
        <p14:creationId xmlns:p14="http://schemas.microsoft.com/office/powerpoint/2010/main" val="1712537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6B5223-6369-6441-B411-B6DE95454986}"/>
              </a:ext>
            </a:extLst>
          </p:cNvPr>
          <p:cNvSpPr>
            <a:spLocks noGrp="1"/>
          </p:cNvSpPr>
          <p:nvPr>
            <p:ph type="title"/>
          </p:nvPr>
        </p:nvSpPr>
        <p:spPr/>
        <p:txBody>
          <a:bodyPr/>
          <a:lstStyle/>
          <a:p>
            <a:r>
              <a:rPr lang="en-US" dirty="0"/>
              <a:t>Questions?</a:t>
            </a:r>
          </a:p>
        </p:txBody>
      </p:sp>
      <p:sp>
        <p:nvSpPr>
          <p:cNvPr id="3" name="Slide Number Placeholder 2">
            <a:extLst>
              <a:ext uri="{FF2B5EF4-FFF2-40B4-BE49-F238E27FC236}">
                <a16:creationId xmlns:a16="http://schemas.microsoft.com/office/drawing/2014/main" id="{53731527-35D3-AF46-80A3-1E2AC320B0EA}"/>
              </a:ext>
            </a:extLst>
          </p:cNvPr>
          <p:cNvSpPr>
            <a:spLocks noGrp="1"/>
          </p:cNvSpPr>
          <p:nvPr>
            <p:ph type="sldNum" sz="quarter" idx="18"/>
          </p:nvPr>
        </p:nvSpPr>
        <p:spPr/>
        <p:txBody>
          <a:bodyPr/>
          <a:lstStyle/>
          <a:p>
            <a:fld id="{6FBDDA51-4CB2-4BC1-8339-72EC117A3582}" type="slidenum">
              <a:rPr lang="en-US" smtClean="0"/>
              <a:pPr/>
              <a:t>13</a:t>
            </a:fld>
            <a:endParaRPr lang="en-US" dirty="0"/>
          </a:p>
        </p:txBody>
      </p:sp>
    </p:spTree>
    <p:extLst>
      <p:ext uri="{BB962C8B-B14F-4D97-AF65-F5344CB8AC3E}">
        <p14:creationId xmlns:p14="http://schemas.microsoft.com/office/powerpoint/2010/main" val="5733800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E279DF26-54EF-6E4E-89BF-3E9F9AE5A6D7}"/>
              </a:ext>
            </a:extLst>
          </p:cNvPr>
          <p:cNvSpPr>
            <a:spLocks noGrp="1"/>
          </p:cNvSpPr>
          <p:nvPr>
            <p:ph idx="4294967295" hasCustomPrompt="1"/>
          </p:nvPr>
        </p:nvSpPr>
        <p:spPr>
          <a:xfrm>
            <a:off x="787052" y="1645307"/>
            <a:ext cx="10566748" cy="498684"/>
          </a:xfrm>
          <a:prstGeom prst="rect">
            <a:avLst/>
          </a:prstGeom>
          <a:solidFill>
            <a:schemeClr val="bg1">
              <a:tint val="95000"/>
              <a:satMod val="170000"/>
            </a:schemeClr>
          </a:solidFill>
        </p:spPr>
        <p:txBody>
          <a:bodyPr vert="horz" lIns="91440" tIns="45720" rIns="91440" bIns="45720" rtlCol="0">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b="0" i="0" smtClean="0">
                <a:solidFill>
                  <a:schemeClr val="accent2"/>
                </a:solidFill>
                <a:effect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Here is our contact info:</a:t>
            </a:r>
          </a:p>
        </p:txBody>
      </p:sp>
      <p:sp>
        <p:nvSpPr>
          <p:cNvPr id="8" name="Title 7">
            <a:extLst>
              <a:ext uri="{FF2B5EF4-FFF2-40B4-BE49-F238E27FC236}">
                <a16:creationId xmlns:a16="http://schemas.microsoft.com/office/drawing/2014/main" id="{FB231D2E-75ED-4748-B219-D421D7FC8FAE}"/>
              </a:ext>
            </a:extLst>
          </p:cNvPr>
          <p:cNvSpPr>
            <a:spLocks noGrp="1"/>
          </p:cNvSpPr>
          <p:nvPr>
            <p:ph type="title"/>
          </p:nvPr>
        </p:nvSpPr>
        <p:spPr>
          <a:xfrm>
            <a:off x="787052" y="691395"/>
            <a:ext cx="3756373" cy="805202"/>
          </a:xfrm>
        </p:spPr>
        <p:txBody>
          <a:bodyPr/>
          <a:lstStyle/>
          <a:p>
            <a:r>
              <a:rPr lang="en-US" dirty="0"/>
              <a:t>KEEP IN TOUCH</a:t>
            </a:r>
          </a:p>
        </p:txBody>
      </p:sp>
      <p:sp>
        <p:nvSpPr>
          <p:cNvPr id="12" name="Text Placeholder 5">
            <a:extLst>
              <a:ext uri="{FF2B5EF4-FFF2-40B4-BE49-F238E27FC236}">
                <a16:creationId xmlns:a16="http://schemas.microsoft.com/office/drawing/2014/main" id="{10690209-71CD-1C43-A4F7-DE7C7EB8AD25}"/>
              </a:ext>
            </a:extLst>
          </p:cNvPr>
          <p:cNvSpPr>
            <a:spLocks noGrp="1"/>
          </p:cNvSpPr>
          <p:nvPr>
            <p:ph type="body" sz="quarter" idx="4294967295" hasCustomPrompt="1"/>
          </p:nvPr>
        </p:nvSpPr>
        <p:spPr>
          <a:xfrm>
            <a:off x="787052" y="2160079"/>
            <a:ext cx="3259138" cy="3689350"/>
          </a:xfrm>
          <a:prstGeom prst="rect">
            <a:avLst/>
          </a:prstGeom>
        </p:spPr>
        <p:txBody>
          <a:bodyPr>
            <a:noAutofit/>
          </a:bodyPr>
          <a:lstStyle>
            <a:lvl1pPr marL="0" marR="0" indent="0" algn="l" defTabSz="914400" rtl="0" eaLnBrk="1" fontAlgn="auto" latinLnBrk="0" hangingPunct="1">
              <a:lnSpc>
                <a:spcPct val="100000"/>
              </a:lnSpc>
              <a:spcBef>
                <a:spcPts val="1000"/>
              </a:spcBef>
              <a:spcAft>
                <a:spcPts val="0"/>
              </a:spcAft>
              <a:buClrTx/>
              <a:buSzPct val="150000"/>
              <a:buFontTx/>
              <a:buNone/>
              <a:tabLst/>
              <a:defRPr sz="1600" b="0" i="0">
                <a:latin typeface="Montserrat Light" pitchFamily="2" charset="77"/>
              </a:defRPr>
            </a:lvl1pPr>
          </a:lstStyle>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fdgf@ciee.org</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ciee.org/</a:t>
            </a:r>
            <a:r>
              <a:rPr lang="en-US" dirty="0" err="1"/>
              <a:t>fdgf</a:t>
            </a:r>
            <a:endParaRPr lang="en-US" dirty="0"/>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r>
              <a:rPr lang="en-US" dirty="0"/>
              <a:t>@ciee_douglass</a:t>
            </a:r>
          </a:p>
          <a:p>
            <a:pPr marL="457200" marR="0" lvl="0" indent="-457200" algn="l" defTabSz="914400" rtl="0" eaLnBrk="1" fontAlgn="auto" latinLnBrk="0" hangingPunct="1">
              <a:lnSpc>
                <a:spcPct val="100000"/>
              </a:lnSpc>
              <a:spcBef>
                <a:spcPts val="1000"/>
              </a:spcBef>
              <a:spcAft>
                <a:spcPts val="0"/>
              </a:spcAft>
              <a:buClrTx/>
              <a:buSzPct val="150000"/>
              <a:buFontTx/>
              <a:buBlip>
                <a:blip r:embed="rId2"/>
              </a:buBlip>
              <a:tabLst/>
              <a:defRPr/>
            </a:pPr>
            <a:endParaRPr lang="en-US" dirty="0"/>
          </a:p>
        </p:txBody>
      </p:sp>
      <p:pic>
        <p:nvPicPr>
          <p:cNvPr id="6" name="Picture 5" descr="A group of people posing for a photo&#10;&#10;Description automatically generated">
            <a:extLst>
              <a:ext uri="{FF2B5EF4-FFF2-40B4-BE49-F238E27FC236}">
                <a16:creationId xmlns:a16="http://schemas.microsoft.com/office/drawing/2014/main" id="{9058044C-BFD7-4225-B139-C3E0DD22B00C}"/>
              </a:ext>
            </a:extLst>
          </p:cNvPr>
          <p:cNvPicPr>
            <a:picLocks noChangeAspect="1"/>
          </p:cNvPicPr>
          <p:nvPr/>
        </p:nvPicPr>
        <p:blipFill>
          <a:blip r:embed="rId3"/>
          <a:stretch>
            <a:fillRect/>
          </a:stretch>
        </p:blipFill>
        <p:spPr>
          <a:xfrm>
            <a:off x="4621878" y="1094477"/>
            <a:ext cx="6360447" cy="4578653"/>
          </a:xfrm>
          <a:prstGeom prst="rect">
            <a:avLst/>
          </a:prstGeom>
        </p:spPr>
      </p:pic>
    </p:spTree>
    <p:extLst>
      <p:ext uri="{BB962C8B-B14F-4D97-AF65-F5344CB8AC3E}">
        <p14:creationId xmlns:p14="http://schemas.microsoft.com/office/powerpoint/2010/main" val="1827065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Aspire to Be a Frederick Douglass Global Fellow">
            <a:hlinkClick r:id="" action="ppaction://media"/>
            <a:extLst>
              <a:ext uri="{FF2B5EF4-FFF2-40B4-BE49-F238E27FC236}">
                <a16:creationId xmlns:a16="http://schemas.microsoft.com/office/drawing/2014/main" id="{0B8BEECF-0955-43E5-A399-F1A05CFC2573}"/>
              </a:ext>
            </a:extLst>
          </p:cNvPr>
          <p:cNvPicPr>
            <a:picLocks noRot="1" noChangeAspect="1"/>
          </p:cNvPicPr>
          <p:nvPr>
            <a:videoFile r:link="rId1"/>
          </p:nvPr>
        </p:nvPicPr>
        <p:blipFill>
          <a:blip r:embed="rId3"/>
          <a:stretch>
            <a:fillRect/>
          </a:stretch>
        </p:blipFill>
        <p:spPr>
          <a:xfrm>
            <a:off x="1462822" y="677917"/>
            <a:ext cx="9068543" cy="5123727"/>
          </a:xfrm>
          <a:prstGeom prst="rect">
            <a:avLst/>
          </a:prstGeom>
        </p:spPr>
      </p:pic>
    </p:spTree>
    <p:extLst>
      <p:ext uri="{BB962C8B-B14F-4D97-AF65-F5344CB8AC3E}">
        <p14:creationId xmlns:p14="http://schemas.microsoft.com/office/powerpoint/2010/main" val="7296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137EBA5-8BFB-4E66-B019-D6AA40CD983F}"/>
              </a:ext>
            </a:extLst>
          </p:cNvPr>
          <p:cNvSpPr/>
          <p:nvPr/>
        </p:nvSpPr>
        <p:spPr>
          <a:xfrm>
            <a:off x="1" y="5738507"/>
            <a:ext cx="12192000" cy="113814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50BB5B0C-05D5-457E-91A2-5EC9D0E01D68}"/>
              </a:ext>
            </a:extLst>
          </p:cNvPr>
          <p:cNvSpPr>
            <a:spLocks noGrp="1"/>
          </p:cNvSpPr>
          <p:nvPr>
            <p:ph type="body" sz="quarter" idx="13"/>
          </p:nvPr>
        </p:nvSpPr>
        <p:spPr>
          <a:xfrm>
            <a:off x="-101599" y="3733576"/>
            <a:ext cx="12192000" cy="5183356"/>
          </a:xfrm>
        </p:spPr>
        <p:txBody>
          <a:bodyPr/>
          <a:lstStyle/>
          <a:p>
            <a:pPr algn="ctr"/>
            <a:r>
              <a:rPr lang="en-US" sz="6600" dirty="0"/>
              <a:t>The Frederick Douglass Global Fellowship</a:t>
            </a:r>
          </a:p>
        </p:txBody>
      </p:sp>
      <p:pic>
        <p:nvPicPr>
          <p:cNvPr id="3" name="Picture 2">
            <a:extLst>
              <a:ext uri="{FF2B5EF4-FFF2-40B4-BE49-F238E27FC236}">
                <a16:creationId xmlns:a16="http://schemas.microsoft.com/office/drawing/2014/main" id="{CC91FC56-20AB-CA95-89C2-B890B577F649}"/>
              </a:ext>
            </a:extLst>
          </p:cNvPr>
          <p:cNvPicPr>
            <a:picLocks noChangeAspect="1"/>
          </p:cNvPicPr>
          <p:nvPr/>
        </p:nvPicPr>
        <p:blipFill>
          <a:blip r:embed="rId3"/>
          <a:stretch>
            <a:fillRect/>
          </a:stretch>
        </p:blipFill>
        <p:spPr>
          <a:xfrm>
            <a:off x="1443738" y="243841"/>
            <a:ext cx="9752582" cy="5494666"/>
          </a:xfrm>
          <a:prstGeom prst="rect">
            <a:avLst/>
          </a:prstGeom>
        </p:spPr>
      </p:pic>
    </p:spTree>
    <p:extLst>
      <p:ext uri="{BB962C8B-B14F-4D97-AF65-F5344CB8AC3E}">
        <p14:creationId xmlns:p14="http://schemas.microsoft.com/office/powerpoint/2010/main" val="1913367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F17D33-8ACD-463D-9621-619C7D94BC88}"/>
              </a:ext>
            </a:extLst>
          </p:cNvPr>
          <p:cNvSpPr>
            <a:spLocks noGrp="1"/>
          </p:cNvSpPr>
          <p:nvPr>
            <p:ph type="title"/>
          </p:nvPr>
        </p:nvSpPr>
        <p:spPr>
          <a:xfrm>
            <a:off x="4623148" y="1133860"/>
            <a:ext cx="6768752" cy="806164"/>
          </a:xfrm>
        </p:spPr>
        <p:txBody>
          <a:bodyPr/>
          <a:lstStyle/>
          <a:p>
            <a:r>
              <a:rPr lang="en-US" b="1" dirty="0">
                <a:latin typeface="TitlingGothicFBComp" pitchFamily="50" charset="0"/>
              </a:rPr>
              <a:t>ABOUT THE FREDERICK DOUGLASS GLOBAL FELLOWSHIP</a:t>
            </a:r>
            <a:endParaRPr lang="en-US" dirty="0"/>
          </a:p>
        </p:txBody>
      </p:sp>
      <p:sp>
        <p:nvSpPr>
          <p:cNvPr id="4" name="Text Placeholder 3">
            <a:extLst>
              <a:ext uri="{FF2B5EF4-FFF2-40B4-BE49-F238E27FC236}">
                <a16:creationId xmlns:a16="http://schemas.microsoft.com/office/drawing/2014/main" id="{6344EDB2-A403-4013-95EA-F2A54605CDE2}"/>
              </a:ext>
            </a:extLst>
          </p:cNvPr>
          <p:cNvSpPr>
            <a:spLocks noGrp="1"/>
          </p:cNvSpPr>
          <p:nvPr>
            <p:ph type="body" sz="quarter" idx="20"/>
          </p:nvPr>
        </p:nvSpPr>
        <p:spPr/>
        <p:txBody>
          <a:bodyPr/>
          <a:lstStyle/>
          <a:p>
            <a:r>
              <a:rPr lang="en-US" sz="2000" b="0" i="0" u="none" strike="noStrike" baseline="0" dirty="0">
                <a:latin typeface="Montserrat Light" panose="00000400000000000000" pitchFamily="2" charset="0"/>
              </a:rPr>
              <a:t>The Fellowship was established in 2017 and covers all costs for </a:t>
            </a:r>
            <a:r>
              <a:rPr lang="en-US" sz="2000" b="1" dirty="0">
                <a:latin typeface="Montserrat Light" panose="00000400000000000000" pitchFamily="2" charset="0"/>
              </a:rPr>
              <a:t>12</a:t>
            </a:r>
            <a:r>
              <a:rPr lang="en-US" sz="2000" b="1" i="0" u="none" strike="noStrike" baseline="0" dirty="0">
                <a:latin typeface="Montserrat Light" panose="00000400000000000000" pitchFamily="2" charset="0"/>
              </a:rPr>
              <a:t> outstanding students</a:t>
            </a:r>
            <a:r>
              <a:rPr lang="en-US" sz="2000" b="0" i="0" u="none" strike="noStrike" baseline="0" dirty="0">
                <a:latin typeface="Montserrat Light" panose="00000400000000000000" pitchFamily="2" charset="0"/>
              </a:rPr>
              <a:t>, of a race or ethnicity typically underrepresented in study abroad, to participate in a four-week study abroad program focused on leadership, intercultural communication, and advancing social justice.</a:t>
            </a:r>
          </a:p>
        </p:txBody>
      </p:sp>
      <p:sp>
        <p:nvSpPr>
          <p:cNvPr id="5" name="Slide Number Placeholder 4">
            <a:extLst>
              <a:ext uri="{FF2B5EF4-FFF2-40B4-BE49-F238E27FC236}">
                <a16:creationId xmlns:a16="http://schemas.microsoft.com/office/drawing/2014/main" id="{5C977A85-1E2A-4A3B-BE4D-AEB08DF244E4}"/>
              </a:ext>
            </a:extLst>
          </p:cNvPr>
          <p:cNvSpPr>
            <a:spLocks noGrp="1"/>
          </p:cNvSpPr>
          <p:nvPr>
            <p:ph type="sldNum" sz="quarter" idx="22"/>
          </p:nvPr>
        </p:nvSpPr>
        <p:spPr/>
        <p:txBody>
          <a:bodyPr/>
          <a:lstStyle/>
          <a:p>
            <a:fld id="{6FBDDA51-4CB2-4BC1-8339-72EC117A3582}" type="slidenum">
              <a:rPr lang="en-US" smtClean="0"/>
              <a:pPr/>
              <a:t>3</a:t>
            </a:fld>
            <a:endParaRPr lang="en-US" dirty="0"/>
          </a:p>
        </p:txBody>
      </p:sp>
      <p:pic>
        <p:nvPicPr>
          <p:cNvPr id="15" name="Picture Placeholder 14" descr="A picture containing grass, outdoor, person, tree&#10;&#10;Description automatically generated">
            <a:extLst>
              <a:ext uri="{FF2B5EF4-FFF2-40B4-BE49-F238E27FC236}">
                <a16:creationId xmlns:a16="http://schemas.microsoft.com/office/drawing/2014/main" id="{EB8C2291-2B4A-439B-A4CC-0896774A98F2}"/>
              </a:ext>
            </a:extLst>
          </p:cNvPr>
          <p:cNvPicPr>
            <a:picLocks noGrp="1" noChangeAspect="1"/>
          </p:cNvPicPr>
          <p:nvPr>
            <p:ph type="pic" sz="quarter" idx="19"/>
          </p:nvPr>
        </p:nvPicPr>
        <p:blipFill>
          <a:blip r:embed="rId2"/>
          <a:srcRect l="4916" r="4916"/>
          <a:stretch>
            <a:fillRect/>
          </a:stretch>
        </p:blipFill>
        <p:spPr/>
      </p:pic>
      <p:pic>
        <p:nvPicPr>
          <p:cNvPr id="1026" name="Picture 2">
            <a:extLst>
              <a:ext uri="{FF2B5EF4-FFF2-40B4-BE49-F238E27FC236}">
                <a16:creationId xmlns:a16="http://schemas.microsoft.com/office/drawing/2014/main" id="{3870A39B-0415-4E0C-8293-90CC4AD9D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3775" y="4075831"/>
            <a:ext cx="4021280" cy="1881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596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F17D33-8ACD-463D-9621-619C7D94BC88}"/>
              </a:ext>
            </a:extLst>
          </p:cNvPr>
          <p:cNvSpPr>
            <a:spLocks noGrp="1"/>
          </p:cNvSpPr>
          <p:nvPr>
            <p:ph type="title"/>
          </p:nvPr>
        </p:nvSpPr>
        <p:spPr>
          <a:xfrm>
            <a:off x="4623148" y="997300"/>
            <a:ext cx="6768752" cy="942723"/>
          </a:xfrm>
        </p:spPr>
        <p:txBody>
          <a:bodyPr/>
          <a:lstStyle/>
          <a:p>
            <a:r>
              <a:rPr lang="en-US" b="1" dirty="0">
                <a:latin typeface="TitlingGothicFBComp" pitchFamily="50" charset="0"/>
              </a:rPr>
              <a:t>FREDERICK DOUGLASS GLOBAL FELLOWSHIP</a:t>
            </a:r>
            <a:endParaRPr lang="en-US" dirty="0"/>
          </a:p>
        </p:txBody>
      </p:sp>
      <p:sp>
        <p:nvSpPr>
          <p:cNvPr id="4" name="Text Placeholder 3">
            <a:extLst>
              <a:ext uri="{FF2B5EF4-FFF2-40B4-BE49-F238E27FC236}">
                <a16:creationId xmlns:a16="http://schemas.microsoft.com/office/drawing/2014/main" id="{6344EDB2-A403-4013-95EA-F2A54605CDE2}"/>
              </a:ext>
            </a:extLst>
          </p:cNvPr>
          <p:cNvSpPr>
            <a:spLocks noGrp="1"/>
          </p:cNvSpPr>
          <p:nvPr>
            <p:ph type="body" sz="quarter" idx="20"/>
          </p:nvPr>
        </p:nvSpPr>
        <p:spPr/>
        <p:txBody>
          <a:bodyPr/>
          <a:lstStyle/>
          <a:p>
            <a:r>
              <a:rPr lang="en-US" b="0" i="0" dirty="0">
                <a:solidFill>
                  <a:srgbClr val="2C2C2C"/>
                </a:solidFill>
                <a:effectLst/>
                <a:latin typeface="Montserrat Light" panose="00000400000000000000" pitchFamily="2" charset="0"/>
              </a:rPr>
              <a:t>Ireland’s Department of Foreign Affairs will co-sponsor the 2023 Frederick Douglass Global Fellows in Ireland, to honor the 175th anniversary of the meeting between 27-year-old abolitionist Frederick Douglass and the Irish reformer Daniel O’Connell in Dublin in 1845. </a:t>
            </a:r>
          </a:p>
          <a:p>
            <a:r>
              <a:rPr lang="en-US" b="0" i="0" dirty="0">
                <a:solidFill>
                  <a:srgbClr val="2C2C2C"/>
                </a:solidFill>
                <a:effectLst/>
                <a:latin typeface="Montserrat Light" panose="00000400000000000000" pitchFamily="2" charset="0"/>
              </a:rPr>
              <a:t>The seventh cohort of Fellows will visit DC, South Africa, and Ireland and follow in </a:t>
            </a:r>
            <a:r>
              <a:rPr lang="en-US" dirty="0">
                <a:solidFill>
                  <a:srgbClr val="2C2C2C"/>
                </a:solidFill>
                <a:latin typeface="Montserrat Light" panose="00000400000000000000" pitchFamily="2" charset="0"/>
              </a:rPr>
              <a:t>the footsteps of Frederick Douglass and other famed changemakers around the world</a:t>
            </a:r>
            <a:r>
              <a:rPr lang="en-US" b="0" i="0" dirty="0">
                <a:solidFill>
                  <a:srgbClr val="2C2C2C"/>
                </a:solidFill>
                <a:effectLst/>
                <a:latin typeface="Montserrat Light" panose="00000400000000000000" pitchFamily="2" charset="0"/>
              </a:rPr>
              <a:t>.</a:t>
            </a:r>
            <a:endParaRPr lang="en-US" sz="2400" dirty="0"/>
          </a:p>
        </p:txBody>
      </p:sp>
      <p:sp>
        <p:nvSpPr>
          <p:cNvPr id="5" name="Slide Number Placeholder 4">
            <a:extLst>
              <a:ext uri="{FF2B5EF4-FFF2-40B4-BE49-F238E27FC236}">
                <a16:creationId xmlns:a16="http://schemas.microsoft.com/office/drawing/2014/main" id="{5C977A85-1E2A-4A3B-BE4D-AEB08DF244E4}"/>
              </a:ext>
            </a:extLst>
          </p:cNvPr>
          <p:cNvSpPr>
            <a:spLocks noGrp="1"/>
          </p:cNvSpPr>
          <p:nvPr>
            <p:ph type="sldNum" sz="quarter" idx="22"/>
          </p:nvPr>
        </p:nvSpPr>
        <p:spPr/>
        <p:txBody>
          <a:bodyPr/>
          <a:lstStyle/>
          <a:p>
            <a:fld id="{6FBDDA51-4CB2-4BC1-8339-72EC117A3582}" type="slidenum">
              <a:rPr lang="en-US" smtClean="0"/>
              <a:pPr/>
              <a:t>4</a:t>
            </a:fld>
            <a:endParaRPr lang="en-US" dirty="0"/>
          </a:p>
        </p:txBody>
      </p:sp>
      <p:pic>
        <p:nvPicPr>
          <p:cNvPr id="8" name="Picture Placeholder 7" descr="Two people smiling&#10;&#10;Description automatically generated with medium confidence">
            <a:extLst>
              <a:ext uri="{FF2B5EF4-FFF2-40B4-BE49-F238E27FC236}">
                <a16:creationId xmlns:a16="http://schemas.microsoft.com/office/drawing/2014/main" id="{84E46032-6CD2-448A-90D0-AE3A8D9A88CC}"/>
              </a:ext>
            </a:extLst>
          </p:cNvPr>
          <p:cNvPicPr>
            <a:picLocks noGrp="1" noChangeAspect="1"/>
          </p:cNvPicPr>
          <p:nvPr>
            <p:ph type="pic" sz="quarter" idx="19"/>
          </p:nvPr>
        </p:nvPicPr>
        <p:blipFill>
          <a:blip r:embed="rId2"/>
          <a:srcRect l="3602" r="3602"/>
          <a:stretch>
            <a:fillRect/>
          </a:stretch>
        </p:blipFill>
        <p:spPr/>
      </p:pic>
    </p:spTree>
    <p:extLst>
      <p:ext uri="{BB962C8B-B14F-4D97-AF65-F5344CB8AC3E}">
        <p14:creationId xmlns:p14="http://schemas.microsoft.com/office/powerpoint/2010/main" val="1357962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02319B-F080-4AD0-AED9-D3770D31185D}"/>
              </a:ext>
            </a:extLst>
          </p:cNvPr>
          <p:cNvSpPr>
            <a:spLocks noGrp="1"/>
          </p:cNvSpPr>
          <p:nvPr>
            <p:ph type="title"/>
          </p:nvPr>
        </p:nvSpPr>
        <p:spPr/>
        <p:txBody>
          <a:bodyPr/>
          <a:lstStyle/>
          <a:p>
            <a:r>
              <a:rPr lang="en-US" dirty="0"/>
              <a:t>ELIGIBILITY REQUIREMENTS</a:t>
            </a:r>
          </a:p>
        </p:txBody>
      </p:sp>
      <p:sp>
        <p:nvSpPr>
          <p:cNvPr id="4" name="Text Placeholder 3">
            <a:extLst>
              <a:ext uri="{FF2B5EF4-FFF2-40B4-BE49-F238E27FC236}">
                <a16:creationId xmlns:a16="http://schemas.microsoft.com/office/drawing/2014/main" id="{FED0E497-AA5B-4486-8BB1-B481FA7E0CCD}"/>
              </a:ext>
            </a:extLst>
          </p:cNvPr>
          <p:cNvSpPr>
            <a:spLocks noGrp="1"/>
          </p:cNvSpPr>
          <p:nvPr>
            <p:ph type="body" sz="quarter" idx="20"/>
          </p:nvPr>
        </p:nvSpPr>
        <p:spPr/>
        <p:txBody>
          <a:bodyPr/>
          <a:lstStyle/>
          <a:p>
            <a:r>
              <a:rPr lang="en-US" dirty="0">
                <a:latin typeface="Montserrat Light" panose="00000400000000000000" pitchFamily="2" charset="0"/>
              </a:rPr>
              <a:t>Be a current undergraduate freshman, sophomore, or junior </a:t>
            </a:r>
          </a:p>
          <a:p>
            <a:r>
              <a:rPr lang="en-US" dirty="0">
                <a:latin typeface="Montserrat Light" panose="00000400000000000000" pitchFamily="2" charset="0"/>
              </a:rPr>
              <a:t>Have a minimum GPA of 3.3</a:t>
            </a:r>
          </a:p>
          <a:p>
            <a:r>
              <a:rPr lang="en-US" b="0" i="0" dirty="0">
                <a:solidFill>
                  <a:srgbClr val="2C2C2C"/>
                </a:solidFill>
                <a:effectLst/>
                <a:latin typeface="Montserrat Light" panose="00000400000000000000" pitchFamily="2" charset="0"/>
              </a:rPr>
              <a:t>Be a U.S. citizen, U.S. national or permanent resident</a:t>
            </a:r>
          </a:p>
          <a:p>
            <a:r>
              <a:rPr lang="en-US" b="0" i="0" dirty="0">
                <a:solidFill>
                  <a:srgbClr val="2C2C2C"/>
                </a:solidFill>
                <a:effectLst/>
                <a:latin typeface="Montserrat Light" panose="00000400000000000000" pitchFamily="2" charset="0"/>
              </a:rPr>
              <a:t>Identify as an ethnicity typically underrepresented on study abroad programs (e.g., American Indian/Alaska Native, Asian, Black/African American, Hispanic/Latino or Native Hawaiian/Other Pacific Islander).</a:t>
            </a:r>
          </a:p>
          <a:p>
            <a:r>
              <a:rPr lang="en-US" dirty="0">
                <a:latin typeface="Montserrat Light" panose="00000400000000000000" pitchFamily="2" charset="0"/>
              </a:rPr>
              <a:t>Submit a complete application </a:t>
            </a:r>
          </a:p>
        </p:txBody>
      </p:sp>
      <p:sp>
        <p:nvSpPr>
          <p:cNvPr id="5" name="Slide Number Placeholder 4">
            <a:extLst>
              <a:ext uri="{FF2B5EF4-FFF2-40B4-BE49-F238E27FC236}">
                <a16:creationId xmlns:a16="http://schemas.microsoft.com/office/drawing/2014/main" id="{55522E6B-7879-4B9C-A15B-03CC1FCF31D7}"/>
              </a:ext>
            </a:extLst>
          </p:cNvPr>
          <p:cNvSpPr>
            <a:spLocks noGrp="1"/>
          </p:cNvSpPr>
          <p:nvPr>
            <p:ph type="sldNum" sz="quarter" idx="22"/>
          </p:nvPr>
        </p:nvSpPr>
        <p:spPr/>
        <p:txBody>
          <a:bodyPr/>
          <a:lstStyle/>
          <a:p>
            <a:fld id="{6FBDDA51-4CB2-4BC1-8339-72EC117A3582}" type="slidenum">
              <a:rPr lang="en-US" smtClean="0"/>
              <a:pPr/>
              <a:t>5</a:t>
            </a:fld>
            <a:endParaRPr lang="en-US" dirty="0"/>
          </a:p>
        </p:txBody>
      </p:sp>
      <p:pic>
        <p:nvPicPr>
          <p:cNvPr id="9" name="Picture Placeholder 8" descr="A group of people smiling&#10;&#10;Description automatically generated with low confidence">
            <a:extLst>
              <a:ext uri="{FF2B5EF4-FFF2-40B4-BE49-F238E27FC236}">
                <a16:creationId xmlns:a16="http://schemas.microsoft.com/office/drawing/2014/main" id="{BF46782F-9DAD-2266-4E6F-F4D2A2DBFECF}"/>
              </a:ext>
            </a:extLst>
          </p:cNvPr>
          <p:cNvPicPr>
            <a:picLocks noGrp="1" noChangeAspect="1"/>
          </p:cNvPicPr>
          <p:nvPr>
            <p:ph type="pic" sz="quarter" idx="19"/>
          </p:nvPr>
        </p:nvPicPr>
        <p:blipFill>
          <a:blip r:embed="rId2"/>
          <a:srcRect l="9949" r="9949"/>
          <a:stretch>
            <a:fillRect/>
          </a:stretch>
        </p:blipFill>
        <p:spPr/>
      </p:pic>
    </p:spTree>
    <p:extLst>
      <p:ext uri="{BB962C8B-B14F-4D97-AF65-F5344CB8AC3E}">
        <p14:creationId xmlns:p14="http://schemas.microsoft.com/office/powerpoint/2010/main" val="1787845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02319B-F080-4AD0-AED9-D3770D31185D}"/>
              </a:ext>
            </a:extLst>
          </p:cNvPr>
          <p:cNvSpPr>
            <a:spLocks noGrp="1"/>
          </p:cNvSpPr>
          <p:nvPr>
            <p:ph type="title"/>
          </p:nvPr>
        </p:nvSpPr>
        <p:spPr/>
        <p:txBody>
          <a:bodyPr/>
          <a:lstStyle/>
          <a:p>
            <a:r>
              <a:rPr lang="en-US" dirty="0"/>
              <a:t>APPLICATION</a:t>
            </a:r>
          </a:p>
        </p:txBody>
      </p:sp>
      <p:sp>
        <p:nvSpPr>
          <p:cNvPr id="4" name="Text Placeholder 3">
            <a:extLst>
              <a:ext uri="{FF2B5EF4-FFF2-40B4-BE49-F238E27FC236}">
                <a16:creationId xmlns:a16="http://schemas.microsoft.com/office/drawing/2014/main" id="{FED0E497-AA5B-4486-8BB1-B481FA7E0CCD}"/>
              </a:ext>
            </a:extLst>
          </p:cNvPr>
          <p:cNvSpPr>
            <a:spLocks noGrp="1"/>
          </p:cNvSpPr>
          <p:nvPr>
            <p:ph type="body" sz="quarter" idx="20"/>
          </p:nvPr>
        </p:nvSpPr>
        <p:spPr/>
        <p:txBody>
          <a:bodyPr/>
          <a:lstStyle/>
          <a:p>
            <a:r>
              <a:rPr lang="en-US" sz="1600" b="1" dirty="0"/>
              <a:t>Complete General Application</a:t>
            </a:r>
          </a:p>
          <a:p>
            <a:r>
              <a:rPr lang="en-US" sz="1600" b="1" dirty="0"/>
              <a:t>Letter of Recommendation </a:t>
            </a:r>
            <a:r>
              <a:rPr lang="en-US" sz="1600" dirty="0"/>
              <a:t>from college/university president,  faculty or administrator at your university who is familiar with you and your leadership skills</a:t>
            </a:r>
          </a:p>
          <a:p>
            <a:r>
              <a:rPr lang="en-US" sz="1600" b="1" dirty="0"/>
              <a:t>Headshot photo</a:t>
            </a:r>
          </a:p>
          <a:p>
            <a:r>
              <a:rPr lang="en-US" sz="1600" b="1" dirty="0"/>
              <a:t>Unofficial copy of transcript</a:t>
            </a:r>
          </a:p>
          <a:p>
            <a:r>
              <a:rPr lang="en-US" sz="1600" b="1" dirty="0"/>
              <a:t>Personal Video </a:t>
            </a:r>
            <a:r>
              <a:rPr lang="en-US" sz="1600" dirty="0"/>
              <a:t>(3-4 minutes) should showcase you and answer the prompt questions</a:t>
            </a:r>
          </a:p>
          <a:p>
            <a:r>
              <a:rPr lang="en-US" sz="1600" b="1" dirty="0"/>
              <a:t>DEADLINE: February 14, 2023</a:t>
            </a:r>
          </a:p>
        </p:txBody>
      </p:sp>
      <p:sp>
        <p:nvSpPr>
          <p:cNvPr id="5" name="Slide Number Placeholder 4">
            <a:extLst>
              <a:ext uri="{FF2B5EF4-FFF2-40B4-BE49-F238E27FC236}">
                <a16:creationId xmlns:a16="http://schemas.microsoft.com/office/drawing/2014/main" id="{55522E6B-7879-4B9C-A15B-03CC1FCF31D7}"/>
              </a:ext>
            </a:extLst>
          </p:cNvPr>
          <p:cNvSpPr>
            <a:spLocks noGrp="1"/>
          </p:cNvSpPr>
          <p:nvPr>
            <p:ph type="sldNum" sz="quarter" idx="22"/>
          </p:nvPr>
        </p:nvSpPr>
        <p:spPr/>
        <p:txBody>
          <a:bodyPr/>
          <a:lstStyle/>
          <a:p>
            <a:fld id="{6FBDDA51-4CB2-4BC1-8339-72EC117A3582}" type="slidenum">
              <a:rPr lang="en-US" smtClean="0"/>
              <a:pPr/>
              <a:t>6</a:t>
            </a:fld>
            <a:endParaRPr lang="en-US" dirty="0"/>
          </a:p>
        </p:txBody>
      </p:sp>
      <p:pic>
        <p:nvPicPr>
          <p:cNvPr id="6" name="Picture Placeholder 6" descr="A person smiling for the camera&#10;&#10;Description automatically generated">
            <a:extLst>
              <a:ext uri="{FF2B5EF4-FFF2-40B4-BE49-F238E27FC236}">
                <a16:creationId xmlns:a16="http://schemas.microsoft.com/office/drawing/2014/main" id="{79C5D01D-982A-46F8-8695-28991B36C50C}"/>
              </a:ext>
            </a:extLst>
          </p:cNvPr>
          <p:cNvPicPr>
            <a:picLocks noGrp="1" noChangeAspect="1"/>
          </p:cNvPicPr>
          <p:nvPr>
            <p:ph type="pic" sz="quarter" idx="19"/>
          </p:nvPr>
        </p:nvPicPr>
        <p:blipFill>
          <a:blip r:embed="rId3"/>
          <a:srcRect l="4952" r="4952"/>
          <a:stretch>
            <a:fillRect/>
          </a:stretch>
        </p:blipFill>
        <p:spPr>
          <a:xfrm>
            <a:off x="304800" y="304800"/>
            <a:ext cx="3771900" cy="6278563"/>
          </a:xfrm>
        </p:spPr>
      </p:pic>
    </p:spTree>
    <p:extLst>
      <p:ext uri="{BB962C8B-B14F-4D97-AF65-F5344CB8AC3E}">
        <p14:creationId xmlns:p14="http://schemas.microsoft.com/office/powerpoint/2010/main" val="229042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8B11F17-A9D0-4E4E-84E5-0004B7DCE52C}"/>
              </a:ext>
            </a:extLst>
          </p:cNvPr>
          <p:cNvSpPr>
            <a:spLocks noGrp="1"/>
          </p:cNvSpPr>
          <p:nvPr>
            <p:ph type="sldNum" sz="quarter" idx="4294967295"/>
          </p:nvPr>
        </p:nvSpPr>
        <p:spPr>
          <a:xfrm>
            <a:off x="11639550" y="6054725"/>
            <a:ext cx="552450" cy="377825"/>
          </a:xfrm>
        </p:spPr>
        <p:txBody>
          <a:bodyPr/>
          <a:lstStyle/>
          <a:p>
            <a:fld id="{6FBDDA51-4CB2-4BC1-8339-72EC117A3582}" type="slidenum">
              <a:rPr lang="en-US" smtClean="0"/>
              <a:pPr/>
              <a:t>7</a:t>
            </a:fld>
            <a:endParaRPr lang="en-US" dirty="0"/>
          </a:p>
        </p:txBody>
      </p:sp>
      <p:pic>
        <p:nvPicPr>
          <p:cNvPr id="7" name="Online Media 6" title="Application Tips - The Frederick Douglass Global Fellowship | CIEE Study Abroad">
            <a:hlinkClick r:id="" action="ppaction://media"/>
            <a:extLst>
              <a:ext uri="{FF2B5EF4-FFF2-40B4-BE49-F238E27FC236}">
                <a16:creationId xmlns:a16="http://schemas.microsoft.com/office/drawing/2014/main" id="{F17196D4-0266-446D-BBA6-455B8BEF5CFE}"/>
              </a:ext>
            </a:extLst>
          </p:cNvPr>
          <p:cNvPicPr>
            <a:picLocks noRot="1" noChangeAspect="1"/>
          </p:cNvPicPr>
          <p:nvPr>
            <a:videoFile r:link="rId1"/>
          </p:nvPr>
        </p:nvPicPr>
        <p:blipFill>
          <a:blip r:embed="rId3"/>
          <a:stretch>
            <a:fillRect/>
          </a:stretch>
        </p:blipFill>
        <p:spPr>
          <a:xfrm>
            <a:off x="1494182" y="680102"/>
            <a:ext cx="9203635" cy="5200054"/>
          </a:xfrm>
          <a:prstGeom prst="rect">
            <a:avLst/>
          </a:prstGeom>
        </p:spPr>
      </p:pic>
    </p:spTree>
    <p:extLst>
      <p:ext uri="{BB962C8B-B14F-4D97-AF65-F5344CB8AC3E}">
        <p14:creationId xmlns:p14="http://schemas.microsoft.com/office/powerpoint/2010/main" val="364207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Tips on How to Upload Letter of Recommendation for the Frederick Douglass Global Fellowship">
            <a:hlinkClick r:id="" action="ppaction://media"/>
            <a:extLst>
              <a:ext uri="{FF2B5EF4-FFF2-40B4-BE49-F238E27FC236}">
                <a16:creationId xmlns:a16="http://schemas.microsoft.com/office/drawing/2014/main" id="{F3F91C6D-3A7D-44FF-B274-5C7927FCC373}"/>
              </a:ext>
            </a:extLst>
          </p:cNvPr>
          <p:cNvPicPr>
            <a:picLocks noRot="1" noChangeAspect="1"/>
          </p:cNvPicPr>
          <p:nvPr>
            <a:videoFile r:link="rId1"/>
          </p:nvPr>
        </p:nvPicPr>
        <p:blipFill>
          <a:blip r:embed="rId3"/>
          <a:stretch>
            <a:fillRect/>
          </a:stretch>
        </p:blipFill>
        <p:spPr>
          <a:xfrm>
            <a:off x="1451113" y="687374"/>
            <a:ext cx="9412357" cy="5317981"/>
          </a:xfrm>
          <a:prstGeom prst="rect">
            <a:avLst/>
          </a:prstGeom>
        </p:spPr>
      </p:pic>
    </p:spTree>
    <p:extLst>
      <p:ext uri="{BB962C8B-B14F-4D97-AF65-F5344CB8AC3E}">
        <p14:creationId xmlns:p14="http://schemas.microsoft.com/office/powerpoint/2010/main" val="81079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Application Video Examples - The Frederick Douglass Global Fellowship | CIEE Study Abroad">
            <a:hlinkClick r:id="" action="ppaction://media"/>
            <a:extLst>
              <a:ext uri="{FF2B5EF4-FFF2-40B4-BE49-F238E27FC236}">
                <a16:creationId xmlns:a16="http://schemas.microsoft.com/office/drawing/2014/main" id="{7716EAEC-BA3A-4EC2-9641-9667C04F2181}"/>
              </a:ext>
            </a:extLst>
          </p:cNvPr>
          <p:cNvPicPr>
            <a:picLocks noRot="1" noChangeAspect="1"/>
          </p:cNvPicPr>
          <p:nvPr>
            <a:videoFile r:link="rId1"/>
          </p:nvPr>
        </p:nvPicPr>
        <p:blipFill>
          <a:blip r:embed="rId3"/>
          <a:stretch>
            <a:fillRect/>
          </a:stretch>
        </p:blipFill>
        <p:spPr>
          <a:xfrm>
            <a:off x="1490870" y="628684"/>
            <a:ext cx="9193695" cy="5194437"/>
          </a:xfrm>
          <a:prstGeom prst="rect">
            <a:avLst/>
          </a:prstGeom>
        </p:spPr>
      </p:pic>
    </p:spTree>
    <p:extLst>
      <p:ext uri="{BB962C8B-B14F-4D97-AF65-F5344CB8AC3E}">
        <p14:creationId xmlns:p14="http://schemas.microsoft.com/office/powerpoint/2010/main" val="309296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2_Left Align ">
  <a:themeElements>
    <a:clrScheme name="Custom 1">
      <a:dk1>
        <a:srgbClr val="505250"/>
      </a:dk1>
      <a:lt1>
        <a:srgbClr val="FFFFFF"/>
      </a:lt1>
      <a:dk2>
        <a:srgbClr val="C1C4C8"/>
      </a:dk2>
      <a:lt2>
        <a:srgbClr val="009845"/>
      </a:lt2>
      <a:accent1>
        <a:srgbClr val="4472C4"/>
      </a:accent1>
      <a:accent2>
        <a:srgbClr val="FF5E00"/>
      </a:accent2>
      <a:accent3>
        <a:srgbClr val="41A7C5"/>
      </a:accent3>
      <a:accent4>
        <a:srgbClr val="A15EB5"/>
      </a:accent4>
      <a:accent5>
        <a:srgbClr val="712182"/>
      </a:accent5>
      <a:accent6>
        <a:srgbClr val="1F0146"/>
      </a:accent6>
      <a:hlink>
        <a:srgbClr val="A1D35E"/>
      </a:hlink>
      <a:folHlink>
        <a:srgbClr val="CE0D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chor="t"/>
      <a:lstStyle>
        <a:defPPr marL="0" marR="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sz="1400" b="0" i="0" dirty="0">
            <a:solidFill>
              <a:srgbClr val="505251"/>
            </a:solidFill>
            <a:latin typeface="Montserrat ExtraLight" pitchFamily="2" charset="77"/>
          </a:defRPr>
        </a:defPPr>
      </a:lstStyle>
    </a:txDef>
  </a:objectDefaults>
  <a:extraClrSchemeLst/>
  <a:extLst>
    <a:ext uri="{05A4C25C-085E-4340-85A3-A5531E510DB2}">
      <thm15:themeFamily xmlns:thm15="http://schemas.microsoft.com/office/thememl/2012/main" name="CIEE External PowerPoint Template FINAL.pptx" id="{3083681B-EC9C-4CB5-A697-3F60B0A4CF07}" vid="{F1DF6360-7CE7-4AB2-B439-C634B9017D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4504d7a-596b-4308-bec5-c160ddce4042">
      <UserInfo>
        <DisplayName>Luci Geraci</DisplayName>
        <AccountId>35</AccountId>
        <AccountType/>
      </UserInfo>
    </SharedWithUsers>
    <lcf76f155ced4ddcb4097134ff3c332f xmlns="8e40a05a-ba20-40ee-b314-73e390ea1a15">
      <Terms xmlns="http://schemas.microsoft.com/office/infopath/2007/PartnerControls"/>
    </lcf76f155ced4ddcb4097134ff3c332f>
    <TaxCatchAll xmlns="34504d7a-596b-4308-bec5-c160ddce404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FE3E3F185D4F843A99324DEE4227A2D" ma:contentTypeVersion="16" ma:contentTypeDescription="Create a new document." ma:contentTypeScope="" ma:versionID="f23e824c867b0cb09d17c90c6e4b477c">
  <xsd:schema xmlns:xsd="http://www.w3.org/2001/XMLSchema" xmlns:xs="http://www.w3.org/2001/XMLSchema" xmlns:p="http://schemas.microsoft.com/office/2006/metadata/properties" xmlns:ns2="8e40a05a-ba20-40ee-b314-73e390ea1a15" xmlns:ns3="34504d7a-596b-4308-bec5-c160ddce4042" targetNamespace="http://schemas.microsoft.com/office/2006/metadata/properties" ma:root="true" ma:fieldsID="96adcdd7b8696595d1064e4b1f0b50c6" ns2:_="" ns3:_="">
    <xsd:import namespace="8e40a05a-ba20-40ee-b314-73e390ea1a15"/>
    <xsd:import namespace="34504d7a-596b-4308-bec5-c160ddce404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40a05a-ba20-40ee-b314-73e390ea1a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04d29bf-3ab1-4633-9198-df4f478a9f6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4504d7a-596b-4308-bec5-c160ddce404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46f983-09ce-4006-b996-f217bd799ac8}" ma:internalName="TaxCatchAll" ma:showField="CatchAllData" ma:web="34504d7a-596b-4308-bec5-c160ddce40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2F90A3-108D-499E-869E-7C04D8AAED27}">
  <ds:schemaRefs>
    <ds:schemaRef ds:uri="http://purl.org/dc/terms/"/>
    <ds:schemaRef ds:uri="http://schemas.microsoft.com/office/2006/metadata/properties"/>
    <ds:schemaRef ds:uri="8e40a05a-ba20-40ee-b314-73e390ea1a15"/>
    <ds:schemaRef ds:uri="34504d7a-596b-4308-bec5-c160ddce4042"/>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754989C4-FFCF-4D33-87A9-3952BF8DAB5B}">
  <ds:schemaRefs>
    <ds:schemaRef ds:uri="http://schemas.microsoft.com/sharepoint/v3/contenttype/forms"/>
  </ds:schemaRefs>
</ds:datastoreItem>
</file>

<file path=customXml/itemProps3.xml><?xml version="1.0" encoding="utf-8"?>
<ds:datastoreItem xmlns:ds="http://schemas.openxmlformats.org/officeDocument/2006/customXml" ds:itemID="{0A579E48-8E9E-4319-9948-5019FF9C7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40a05a-ba20-40ee-b314-73e390ea1a15"/>
    <ds:schemaRef ds:uri="34504d7a-596b-4308-bec5-c160ddce40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CIEE External PowerPoint Template FINAL</Template>
  <TotalTime>44600</TotalTime>
  <Words>600</Words>
  <Application>Microsoft Office PowerPoint</Application>
  <PresentationFormat>Widescreen</PresentationFormat>
  <Paragraphs>59</Paragraphs>
  <Slides>15</Slides>
  <Notes>3</Notes>
  <HiddenSlides>0</HiddenSlides>
  <MMClips>4</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Montserrat Medium</vt:lpstr>
      <vt:lpstr>TitlingGothicFB Comp Standard</vt:lpstr>
      <vt:lpstr>Aglet Slab</vt:lpstr>
      <vt:lpstr>TitlingGothicFB Comp</vt:lpstr>
      <vt:lpstr>Arial</vt:lpstr>
      <vt:lpstr>Montserrat Light</vt:lpstr>
      <vt:lpstr>Montserrat</vt:lpstr>
      <vt:lpstr>Montserrat SemiBold</vt:lpstr>
      <vt:lpstr>TitlingGothicFBComp</vt:lpstr>
      <vt:lpstr>2_Left Align </vt:lpstr>
      <vt:lpstr>Frederick Douglass Global Programs</vt:lpstr>
      <vt:lpstr>PowerPoint Presentation</vt:lpstr>
      <vt:lpstr>ABOUT THE FREDERICK DOUGLASS GLOBAL FELLOWSHIP</vt:lpstr>
      <vt:lpstr>FREDERICK DOUGLASS GLOBAL FELLOWSHIP</vt:lpstr>
      <vt:lpstr>ELIGIBILITY REQUIREMENTS</vt:lpstr>
      <vt:lpstr>APPLICATION</vt:lpstr>
      <vt:lpstr>PowerPoint Presentation</vt:lpstr>
      <vt:lpstr>PowerPoint Presentation</vt:lpstr>
      <vt:lpstr>PowerPoint Presentation</vt:lpstr>
      <vt:lpstr>FREDERICK DOUGLASS SCHOLARS GRANT</vt:lpstr>
      <vt:lpstr>SUMMER PROGRAMS FOR SCHOLARS GRANT</vt:lpstr>
      <vt:lpstr>PowerPoint Presentation</vt:lpstr>
      <vt:lpstr>Questions?</vt:lpstr>
      <vt:lpstr>KEEP IN TOUCH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Frederick Douglass Global Programs</dc:title>
  <dc:creator>Kyndall Cox</dc:creator>
  <cp:lastModifiedBy>Kyndall Cox</cp:lastModifiedBy>
  <cp:revision>1</cp:revision>
  <cp:lastPrinted>2019-01-03T20:32:04Z</cp:lastPrinted>
  <dcterms:created xsi:type="dcterms:W3CDTF">2021-11-18T20:43:42Z</dcterms:created>
  <dcterms:modified xsi:type="dcterms:W3CDTF">2022-11-28T15:35:46Z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0x010100EFE3E3F185D4F843A99324DEE4227A2D</vt:lpwstr>
  </property>
  <property fmtid="{D5CDD505-2E9C-101B-9397-08002B2CF9AE}" pid="3" name="_dlc_DocIdItemGuid">
    <vt:lpwstr>367e264d-b357-45d0-ab48-0c8e99c0a8d5</vt:lpwstr>
  </property>
  <property fmtid="{D5CDD505-2E9C-101B-9397-08002B2CF9AE}" pid="4" name="MediaServiceImageTags">
    <vt:lpwstr/>
  </property>
</Properties>
</file>