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1" r:id="rId4"/>
    <p:sldMasterId id="2147484072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7" r:id="rId7"/>
    <p:sldId id="258" r:id="rId8"/>
    <p:sldId id="261" r:id="rId9"/>
    <p:sldId id="262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79BD7"/>
    <a:srgbClr val="A7A9A7"/>
    <a:srgbClr val="C1C5C8"/>
    <a:srgbClr val="379BD6"/>
    <a:srgbClr val="505251"/>
    <a:srgbClr val="A25EB5"/>
    <a:srgbClr val="FF5F00"/>
    <a:srgbClr val="009845"/>
    <a:srgbClr val="005CB9"/>
    <a:srgbClr val="722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6410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45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5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 Geraci" userId="98f88452-8cbe-438c-a599-710721bc2e6d" providerId="ADAL" clId="{A1E33231-74EE-4DFA-AD29-E26018C296CA}"/>
    <pc:docChg chg="undo custSel addSld delSld modSld">
      <pc:chgData name="Luci Geraci" userId="98f88452-8cbe-438c-a599-710721bc2e6d" providerId="ADAL" clId="{A1E33231-74EE-4DFA-AD29-E26018C296CA}" dt="2022-01-20T22:04:29.964" v="461" actId="20577"/>
      <pc:docMkLst>
        <pc:docMk/>
      </pc:docMkLst>
      <pc:sldChg chg="modSp mod">
        <pc:chgData name="Luci Geraci" userId="98f88452-8cbe-438c-a599-710721bc2e6d" providerId="ADAL" clId="{A1E33231-74EE-4DFA-AD29-E26018C296CA}" dt="2022-01-20T21:56:54.168" v="23" actId="20577"/>
        <pc:sldMkLst>
          <pc:docMk/>
          <pc:sldMk cId="3568264330" sldId="256"/>
        </pc:sldMkLst>
        <pc:spChg chg="mod">
          <ac:chgData name="Luci Geraci" userId="98f88452-8cbe-438c-a599-710721bc2e6d" providerId="ADAL" clId="{A1E33231-74EE-4DFA-AD29-E26018C296CA}" dt="2022-01-20T21:56:54.168" v="23" actId="20577"/>
          <ac:spMkLst>
            <pc:docMk/>
            <pc:sldMk cId="3568264330" sldId="256"/>
            <ac:spMk id="3" creationId="{BC85AF84-2AFA-4A31-B8E5-498EF01326D1}"/>
          </ac:spMkLst>
        </pc:spChg>
        <pc:spChg chg="mod">
          <ac:chgData name="Luci Geraci" userId="98f88452-8cbe-438c-a599-710721bc2e6d" providerId="ADAL" clId="{A1E33231-74EE-4DFA-AD29-E26018C296CA}" dt="2022-01-20T21:56:39.502" v="7" actId="20577"/>
          <ac:spMkLst>
            <pc:docMk/>
            <pc:sldMk cId="3568264330" sldId="256"/>
            <ac:spMk id="4" creationId="{ADF95975-ECA9-4B8C-A1CA-5D49BEA14E11}"/>
          </ac:spMkLst>
        </pc:spChg>
      </pc:sldChg>
      <pc:sldChg chg="addSp delSp modSp mod modClrScheme chgLayout">
        <pc:chgData name="Luci Geraci" userId="98f88452-8cbe-438c-a599-710721bc2e6d" providerId="ADAL" clId="{A1E33231-74EE-4DFA-AD29-E26018C296CA}" dt="2022-01-20T21:58:06.227" v="166" actId="20577"/>
        <pc:sldMkLst>
          <pc:docMk/>
          <pc:sldMk cId="1728718935" sldId="257"/>
        </pc:sldMkLst>
        <pc:spChg chg="add mod ord">
          <ac:chgData name="Luci Geraci" userId="98f88452-8cbe-438c-a599-710721bc2e6d" providerId="ADAL" clId="{A1E33231-74EE-4DFA-AD29-E26018C296CA}" dt="2022-01-20T21:57:29.887" v="68" actId="700"/>
          <ac:spMkLst>
            <pc:docMk/>
            <pc:sldMk cId="1728718935" sldId="257"/>
            <ac:spMk id="2" creationId="{922EDB54-51F6-456F-9EFF-815CA1FD0A58}"/>
          </ac:spMkLst>
        </pc:spChg>
        <pc:spChg chg="add mod ord">
          <ac:chgData name="Luci Geraci" userId="98f88452-8cbe-438c-a599-710721bc2e6d" providerId="ADAL" clId="{A1E33231-74EE-4DFA-AD29-E26018C296CA}" dt="2022-01-20T21:58:06.227" v="166" actId="20577"/>
          <ac:spMkLst>
            <pc:docMk/>
            <pc:sldMk cId="1728718935" sldId="257"/>
            <ac:spMk id="3" creationId="{AC99DBBA-78BF-4364-A116-182BC3F4D231}"/>
          </ac:spMkLst>
        </pc:spChg>
        <pc:spChg chg="mod ord">
          <ac:chgData name="Luci Geraci" userId="98f88452-8cbe-438c-a599-710721bc2e6d" providerId="ADAL" clId="{A1E33231-74EE-4DFA-AD29-E26018C296CA}" dt="2022-01-20T21:57:29.887" v="68" actId="700"/>
          <ac:spMkLst>
            <pc:docMk/>
            <pc:sldMk cId="1728718935" sldId="257"/>
            <ac:spMk id="7" creationId="{04DFC3BC-D4D0-41D5-9EDB-46CC147382FD}"/>
          </ac:spMkLst>
        </pc:spChg>
        <pc:spChg chg="mod ord">
          <ac:chgData name="Luci Geraci" userId="98f88452-8cbe-438c-a599-710721bc2e6d" providerId="ADAL" clId="{A1E33231-74EE-4DFA-AD29-E26018C296CA}" dt="2022-01-20T21:57:29.887" v="68" actId="700"/>
          <ac:spMkLst>
            <pc:docMk/>
            <pc:sldMk cId="1728718935" sldId="257"/>
            <ac:spMk id="8" creationId="{D65D011A-5D62-42D1-88AF-984C74DE398E}"/>
          </ac:spMkLst>
        </pc:spChg>
        <pc:spChg chg="del mod ord">
          <ac:chgData name="Luci Geraci" userId="98f88452-8cbe-438c-a599-710721bc2e6d" providerId="ADAL" clId="{A1E33231-74EE-4DFA-AD29-E26018C296CA}" dt="2022-01-20T21:57:29.887" v="68" actId="700"/>
          <ac:spMkLst>
            <pc:docMk/>
            <pc:sldMk cId="1728718935" sldId="257"/>
            <ac:spMk id="9" creationId="{E88E44D0-4343-4254-AC15-5AE42C8DE887}"/>
          </ac:spMkLst>
        </pc:spChg>
        <pc:spChg chg="del mod ord">
          <ac:chgData name="Luci Geraci" userId="98f88452-8cbe-438c-a599-710721bc2e6d" providerId="ADAL" clId="{A1E33231-74EE-4DFA-AD29-E26018C296CA}" dt="2022-01-20T21:57:29.887" v="68" actId="700"/>
          <ac:spMkLst>
            <pc:docMk/>
            <pc:sldMk cId="1728718935" sldId="257"/>
            <ac:spMk id="10" creationId="{D54C4DDF-2F15-487D-8118-F9F761108D8B}"/>
          </ac:spMkLst>
        </pc:spChg>
      </pc:sldChg>
      <pc:sldChg chg="modSp mod">
        <pc:chgData name="Luci Geraci" userId="98f88452-8cbe-438c-a599-710721bc2e6d" providerId="ADAL" clId="{A1E33231-74EE-4DFA-AD29-E26018C296CA}" dt="2022-01-20T21:58:52.377" v="240" actId="20577"/>
        <pc:sldMkLst>
          <pc:docMk/>
          <pc:sldMk cId="3603150163" sldId="258"/>
        </pc:sldMkLst>
        <pc:spChg chg="mod">
          <ac:chgData name="Luci Geraci" userId="98f88452-8cbe-438c-a599-710721bc2e6d" providerId="ADAL" clId="{A1E33231-74EE-4DFA-AD29-E26018C296CA}" dt="2022-01-20T21:58:35.954" v="207" actId="6549"/>
          <ac:spMkLst>
            <pc:docMk/>
            <pc:sldMk cId="3603150163" sldId="258"/>
            <ac:spMk id="6" creationId="{01EF4DD7-F551-4B24-90E2-516B4B28B12C}"/>
          </ac:spMkLst>
        </pc:spChg>
        <pc:spChg chg="mod">
          <ac:chgData name="Luci Geraci" userId="98f88452-8cbe-438c-a599-710721bc2e6d" providerId="ADAL" clId="{A1E33231-74EE-4DFA-AD29-E26018C296CA}" dt="2022-01-20T21:58:52.377" v="240" actId="20577"/>
          <ac:spMkLst>
            <pc:docMk/>
            <pc:sldMk cId="3603150163" sldId="258"/>
            <ac:spMk id="8" creationId="{3CF483B9-EE84-4057-808C-16A3F59CBB9A}"/>
          </ac:spMkLst>
        </pc:spChg>
      </pc:sldChg>
      <pc:sldChg chg="modSp new del mod">
        <pc:chgData name="Luci Geraci" userId="98f88452-8cbe-438c-a599-710721bc2e6d" providerId="ADAL" clId="{A1E33231-74EE-4DFA-AD29-E26018C296CA}" dt="2022-01-20T22:02:01.220" v="415" actId="47"/>
        <pc:sldMkLst>
          <pc:docMk/>
          <pc:sldMk cId="611901256" sldId="260"/>
        </pc:sldMkLst>
        <pc:spChg chg="mod">
          <ac:chgData name="Luci Geraci" userId="98f88452-8cbe-438c-a599-710721bc2e6d" providerId="ADAL" clId="{A1E33231-74EE-4DFA-AD29-E26018C296CA}" dt="2022-01-20T21:59:28.682" v="296" actId="5793"/>
          <ac:spMkLst>
            <pc:docMk/>
            <pc:sldMk cId="611901256" sldId="260"/>
            <ac:spMk id="5" creationId="{ED681821-14C5-4D05-B40B-9FAEF00B00A1}"/>
          </ac:spMkLst>
        </pc:spChg>
      </pc:sldChg>
      <pc:sldChg chg="addSp delSp modSp new mod modClrScheme chgLayout">
        <pc:chgData name="Luci Geraci" userId="98f88452-8cbe-438c-a599-710721bc2e6d" providerId="ADAL" clId="{A1E33231-74EE-4DFA-AD29-E26018C296CA}" dt="2022-01-20T22:02:06.509" v="420" actId="20577"/>
        <pc:sldMkLst>
          <pc:docMk/>
          <pc:sldMk cId="834989920" sldId="261"/>
        </pc:sldMkLst>
        <pc:spChg chg="mod ord">
          <ac:chgData name="Luci Geraci" userId="98f88452-8cbe-438c-a599-710721bc2e6d" providerId="ADAL" clId="{A1E33231-74EE-4DFA-AD29-E26018C296CA}" dt="2022-01-20T21:59:46.047" v="298" actId="700"/>
          <ac:spMkLst>
            <pc:docMk/>
            <pc:sldMk cId="834989920" sldId="261"/>
            <ac:spMk id="2" creationId="{28075594-3602-4F37-817D-A806A4820A08}"/>
          </ac:spMkLst>
        </pc:spChg>
        <pc:spChg chg="del mod ord">
          <ac:chgData name="Luci Geraci" userId="98f88452-8cbe-438c-a599-710721bc2e6d" providerId="ADAL" clId="{A1E33231-74EE-4DFA-AD29-E26018C296CA}" dt="2022-01-20T21:59:46.047" v="298" actId="700"/>
          <ac:spMkLst>
            <pc:docMk/>
            <pc:sldMk cId="834989920" sldId="261"/>
            <ac:spMk id="3" creationId="{61A2DD2D-FCC4-46B5-A84E-50386241CB9F}"/>
          </ac:spMkLst>
        </pc:spChg>
        <pc:spChg chg="del mod ord">
          <ac:chgData name="Luci Geraci" userId="98f88452-8cbe-438c-a599-710721bc2e6d" providerId="ADAL" clId="{A1E33231-74EE-4DFA-AD29-E26018C296CA}" dt="2022-01-20T21:59:46.047" v="298" actId="700"/>
          <ac:spMkLst>
            <pc:docMk/>
            <pc:sldMk cId="834989920" sldId="261"/>
            <ac:spMk id="4" creationId="{20AC84A8-A135-4226-9AAB-6E8230B26028}"/>
          </ac:spMkLst>
        </pc:spChg>
        <pc:spChg chg="del mod ord">
          <ac:chgData name="Luci Geraci" userId="98f88452-8cbe-438c-a599-710721bc2e6d" providerId="ADAL" clId="{A1E33231-74EE-4DFA-AD29-E26018C296CA}" dt="2022-01-20T21:59:46.047" v="298" actId="700"/>
          <ac:spMkLst>
            <pc:docMk/>
            <pc:sldMk cId="834989920" sldId="261"/>
            <ac:spMk id="5" creationId="{43093C4C-CE0B-4ED8-9AAA-1F0842E9E378}"/>
          </ac:spMkLst>
        </pc:spChg>
        <pc:spChg chg="del">
          <ac:chgData name="Luci Geraci" userId="98f88452-8cbe-438c-a599-710721bc2e6d" providerId="ADAL" clId="{A1E33231-74EE-4DFA-AD29-E26018C296CA}" dt="2022-01-20T21:59:46.047" v="298" actId="700"/>
          <ac:spMkLst>
            <pc:docMk/>
            <pc:sldMk cId="834989920" sldId="261"/>
            <ac:spMk id="6" creationId="{4467F06A-191B-4D13-9CD9-23EC2A9E02F8}"/>
          </ac:spMkLst>
        </pc:spChg>
        <pc:spChg chg="add mod ord">
          <ac:chgData name="Luci Geraci" userId="98f88452-8cbe-438c-a599-710721bc2e6d" providerId="ADAL" clId="{A1E33231-74EE-4DFA-AD29-E26018C296CA}" dt="2022-01-20T22:01:57.240" v="414" actId="20577"/>
          <ac:spMkLst>
            <pc:docMk/>
            <pc:sldMk cId="834989920" sldId="261"/>
            <ac:spMk id="7" creationId="{A8624E28-C1A4-4AAA-8D3A-75AFD085D33B}"/>
          </ac:spMkLst>
        </pc:spChg>
        <pc:spChg chg="add mod ord">
          <ac:chgData name="Luci Geraci" userId="98f88452-8cbe-438c-a599-710721bc2e6d" providerId="ADAL" clId="{A1E33231-74EE-4DFA-AD29-E26018C296CA}" dt="2022-01-20T21:59:46.047" v="298" actId="700"/>
          <ac:spMkLst>
            <pc:docMk/>
            <pc:sldMk cId="834989920" sldId="261"/>
            <ac:spMk id="8" creationId="{BF15BCF2-6DDC-46A9-9637-6715FAE5B404}"/>
          </ac:spMkLst>
        </pc:spChg>
        <pc:spChg chg="add mod ord">
          <ac:chgData name="Luci Geraci" userId="98f88452-8cbe-438c-a599-710721bc2e6d" providerId="ADAL" clId="{A1E33231-74EE-4DFA-AD29-E26018C296CA}" dt="2022-01-20T22:02:06.509" v="420" actId="20577"/>
          <ac:spMkLst>
            <pc:docMk/>
            <pc:sldMk cId="834989920" sldId="261"/>
            <ac:spMk id="9" creationId="{92CCE359-EFB9-476D-A72B-132A13D0D902}"/>
          </ac:spMkLst>
        </pc:spChg>
      </pc:sldChg>
      <pc:sldChg chg="addSp delSp modSp new mod modClrScheme chgLayout">
        <pc:chgData name="Luci Geraci" userId="98f88452-8cbe-438c-a599-710721bc2e6d" providerId="ADAL" clId="{A1E33231-74EE-4DFA-AD29-E26018C296CA}" dt="2022-01-20T22:04:29.964" v="461" actId="20577"/>
        <pc:sldMkLst>
          <pc:docMk/>
          <pc:sldMk cId="132484042" sldId="262"/>
        </pc:sldMkLst>
        <pc:spChg chg="del">
          <ac:chgData name="Luci Geraci" userId="98f88452-8cbe-438c-a599-710721bc2e6d" providerId="ADAL" clId="{A1E33231-74EE-4DFA-AD29-E26018C296CA}" dt="2022-01-20T22:02:26.259" v="422" actId="700"/>
          <ac:spMkLst>
            <pc:docMk/>
            <pc:sldMk cId="132484042" sldId="262"/>
            <ac:spMk id="2" creationId="{D259DB2B-1AE5-48F7-B7A0-24824339FEC3}"/>
          </ac:spMkLst>
        </pc:spChg>
        <pc:spChg chg="mod ord">
          <ac:chgData name="Luci Geraci" userId="98f88452-8cbe-438c-a599-710721bc2e6d" providerId="ADAL" clId="{A1E33231-74EE-4DFA-AD29-E26018C296CA}" dt="2022-01-20T22:02:26.259" v="422" actId="700"/>
          <ac:spMkLst>
            <pc:docMk/>
            <pc:sldMk cId="132484042" sldId="262"/>
            <ac:spMk id="3" creationId="{454EA1CA-6F89-4DB3-B8BF-B54A496240DA}"/>
          </ac:spMkLst>
        </pc:spChg>
        <pc:spChg chg="del mod ord">
          <ac:chgData name="Luci Geraci" userId="98f88452-8cbe-438c-a599-710721bc2e6d" providerId="ADAL" clId="{A1E33231-74EE-4DFA-AD29-E26018C296CA}" dt="2022-01-20T22:02:26.259" v="422" actId="700"/>
          <ac:spMkLst>
            <pc:docMk/>
            <pc:sldMk cId="132484042" sldId="262"/>
            <ac:spMk id="4" creationId="{09428FB0-ED95-4F45-93FD-CAADA8432582}"/>
          </ac:spMkLst>
        </pc:spChg>
        <pc:spChg chg="del mod ord">
          <ac:chgData name="Luci Geraci" userId="98f88452-8cbe-438c-a599-710721bc2e6d" providerId="ADAL" clId="{A1E33231-74EE-4DFA-AD29-E26018C296CA}" dt="2022-01-20T22:02:26.259" v="422" actId="700"/>
          <ac:spMkLst>
            <pc:docMk/>
            <pc:sldMk cId="132484042" sldId="262"/>
            <ac:spMk id="5" creationId="{0E2C5562-5A73-4E7A-8CE0-12445109CC12}"/>
          </ac:spMkLst>
        </pc:spChg>
        <pc:spChg chg="add mod ord">
          <ac:chgData name="Luci Geraci" userId="98f88452-8cbe-438c-a599-710721bc2e6d" providerId="ADAL" clId="{A1E33231-74EE-4DFA-AD29-E26018C296CA}" dt="2022-01-20T22:04:29.964" v="461" actId="20577"/>
          <ac:spMkLst>
            <pc:docMk/>
            <pc:sldMk cId="132484042" sldId="262"/>
            <ac:spMk id="6" creationId="{B7F7B12C-2EE9-4F3F-A73E-AA8563FAA000}"/>
          </ac:spMkLst>
        </pc:spChg>
        <pc:spChg chg="add mod ord">
          <ac:chgData name="Luci Geraci" userId="98f88452-8cbe-438c-a599-710721bc2e6d" providerId="ADAL" clId="{A1E33231-74EE-4DFA-AD29-E26018C296CA}" dt="2022-01-20T22:02:26.259" v="422" actId="700"/>
          <ac:spMkLst>
            <pc:docMk/>
            <pc:sldMk cId="132484042" sldId="262"/>
            <ac:spMk id="7" creationId="{47E0EF47-82C7-4803-ABE5-D8C6FC1BD6C3}"/>
          </ac:spMkLst>
        </pc:spChg>
        <pc:spChg chg="add mod ord">
          <ac:chgData name="Luci Geraci" userId="98f88452-8cbe-438c-a599-710721bc2e6d" providerId="ADAL" clId="{A1E33231-74EE-4DFA-AD29-E26018C296CA}" dt="2022-01-20T22:02:26.259" v="422" actId="700"/>
          <ac:spMkLst>
            <pc:docMk/>
            <pc:sldMk cId="132484042" sldId="262"/>
            <ac:spMk id="8" creationId="{D654FE4E-F5F8-4F66-AE3A-68D8E45E2C92}"/>
          </ac:spMkLst>
        </pc:spChg>
        <pc:spChg chg="add mod ord">
          <ac:chgData name="Luci Geraci" userId="98f88452-8cbe-438c-a599-710721bc2e6d" providerId="ADAL" clId="{A1E33231-74EE-4DFA-AD29-E26018C296CA}" dt="2022-01-20T22:02:26.259" v="422" actId="700"/>
          <ac:spMkLst>
            <pc:docMk/>
            <pc:sldMk cId="132484042" sldId="262"/>
            <ac:spMk id="9" creationId="{783905EB-791E-43A5-9991-F6CED808EB4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ontserrat" pitchFamily="2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2255F-49ED-6E49-9985-DE8E7C869419}" type="datetimeFigureOut">
              <a:rPr lang="en-US" smtClean="0">
                <a:latin typeface="Montserrat" pitchFamily="2" charset="77"/>
              </a:rPr>
              <a:pPr/>
              <a:t>1/20/2022</a:t>
            </a:fld>
            <a:endParaRPr lang="en-US" dirty="0">
              <a:latin typeface="Montserrat" pitchFamily="2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ontserrat" pitchFamily="2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727A2-256E-A24A-A747-967B498334CF}" type="slidenum">
              <a:rPr lang="en-US" smtClean="0">
                <a:latin typeface="Montserrat" pitchFamily="2" charset="77"/>
              </a:rPr>
              <a:pPr/>
              <a:t>‹#›</a:t>
            </a:fld>
            <a:endParaRPr lang="en-US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7718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tlingGothicFB Comp Standard" panose="02000506030000020004" pitchFamily="2" charset="77"/>
              </a:defRPr>
            </a:lvl1pPr>
          </a:lstStyle>
          <a:p>
            <a:fld id="{A9F4D5BE-19EB-C741-ADFF-96C4F03A643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tlingGothicFB Comp Standard" panose="02000506030000020004" pitchFamily="2" charset="77"/>
              </a:defRPr>
            </a:lvl1pPr>
          </a:lstStyle>
          <a:p>
            <a:fld id="{BBE5E1EF-45B7-D14A-84C9-BA4114F708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7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TitlingGothicFB Comp Standard" panose="02000506030000020004" pitchFamily="2" charset="77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TitlingGothicFB Comp Standard" panose="02000506030000020004" pitchFamily="2" charset="77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TitlingGothicFB Comp Standard" panose="02000506030000020004" pitchFamily="2" charset="77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TitlingGothicFB Comp Standard" panose="02000506030000020004" pitchFamily="2" charset="77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TitlingGothicFB Comp Standard" panose="02000506030000020004" pitchFamily="2" charset="77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12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1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7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 userDrawn="1"/>
        </p:nvSpPr>
        <p:spPr>
          <a:xfrm>
            <a:off x="-194733" y="-66822"/>
            <a:ext cx="12467415" cy="7085689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06B87D-5F91-F14F-AABE-59E8B29A2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C61BAD-7394-4FB6-8549-E14CAF710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9080" y="5852160"/>
            <a:ext cx="1652054" cy="675841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220E27C-7BE5-9D4C-8ECF-C8D4C2CE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DFF59-152B-DC44-8903-C9AD7C6DF668}"/>
              </a:ext>
            </a:extLst>
          </p:cNvPr>
          <p:cNvSpPr/>
          <p:nvPr userDrawn="1"/>
        </p:nvSpPr>
        <p:spPr>
          <a:xfrm>
            <a:off x="8753251" y="329998"/>
            <a:ext cx="3519432" cy="750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 descr="Business unit">
            <a:extLst>
              <a:ext uri="{FF2B5EF4-FFF2-40B4-BE49-F238E27FC236}">
                <a16:creationId xmlns:a16="http://schemas.microsoft.com/office/drawing/2014/main" id="{5C6F9490-4C6B-F74C-ABC4-C3D77B1D09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06104" y="568823"/>
            <a:ext cx="3166579" cy="3656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rgbClr val="FF5F00"/>
                </a:solidFill>
                <a:latin typeface="Montserrat Light" pitchFamily="2" charset="77"/>
              </a:defRPr>
            </a:lvl1pPr>
          </a:lstStyle>
          <a:p>
            <a:pPr lvl="0"/>
            <a:fld id="{02A5F551-2687-4B41-8279-45EA9090B979}" type="datetime4">
              <a:rPr lang="en-US" smtClean="0"/>
              <a:t>September 20, 2019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63EDAE4-E680-4B4A-938D-B0FD3C0E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1309176"/>
            <a:ext cx="6819900" cy="4333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2DFB710-C4BE-F047-9424-32FCF1C787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97000" y="5073536"/>
            <a:ext cx="6242685" cy="78624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schemeClr val="bg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89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ers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2"/>
                </a:solidFill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1B8DD-D73B-4F49-863E-DD5F33129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0692446-F885-4888-A7C3-433EA77756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21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ntent-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044550-A5C7-4A73-A5ED-9205EEE04EFE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AB19E6F-2BDB-4BB3-94C9-95F0D29FAE49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CA25D5-10D3-49B4-AFD1-9C8D532A0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5465594-80D2-49A3-B493-5646D626233A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79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- 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EB764-85FB-4647-B19D-67775D803A5C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4DE3660-D453-4C1E-A022-9277B58161B6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8C94DE-8069-4092-8441-4A57509387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5B0FDC3-5EAA-4324-9751-7213117B0AEB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43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_Subtitle-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B2197-DD1A-4CDE-8E29-402DB590A6F1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41EAE594-9882-4617-9DE2-B112CA9AD1A0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647338-E837-4ADD-9A3D-D9DCBC186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E2BAF32-03F1-4800-9071-C43EE96168E5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38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Chart- Aqua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563068-4CB9-44C1-BA4B-8C7B04517C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540F71-EC94-4C83-BA05-65FC0043042A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7DB9587-82D4-41F4-A86C-EC656929F95B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F07F95-1F4B-432B-9BCB-1C596674D5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54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- Aqua 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66721-B718-4335-91AA-04C2A9E5F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986ADE2-546F-4EA1-8232-4B54CC2930C8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BF9E098E-0099-4D01-A9A6-976ED4237FFC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CFB7E8-85B6-48E9-A252-2A9ECDD024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63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- 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840E2B-9D1F-4C9B-8463-FB12C1DE5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13A248-D74E-429E-9A3A-31AF4A823C85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33CE294-526C-4F57-ADCA-0C6E11D6954F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F7E43-A7FF-4980-A5F2-CDA0577245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04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676E5E-A4AD-1F4C-872B-97CACEC20A77}"/>
              </a:ext>
            </a:extLst>
          </p:cNvPr>
          <p:cNvSpPr/>
          <p:nvPr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BE9CE6-B389-2D49-BA3D-D8F7E1A22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2"/>
            <a:ext cx="6858002" cy="4076700"/>
          </a:xfrm>
          <a:prstGeom prst="rect">
            <a:avLst/>
          </a:prstGeom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F92D69-2DAB-7547-BC54-4445D319BFB3}"/>
              </a:ext>
            </a:extLst>
          </p:cNvPr>
          <p:cNvSpPr/>
          <p:nvPr/>
        </p:nvSpPr>
        <p:spPr>
          <a:xfrm>
            <a:off x="304800" y="374584"/>
            <a:ext cx="11582400" cy="6178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54D9CDC-6B3F-A641-BAD5-6108C4FF045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8" y="326290"/>
            <a:ext cx="3771901" cy="6288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4E928-22AC-E646-9A93-9536B51A18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D26431-53A9-9E40-B4C0-653D2755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48686"/>
            <a:ext cx="7010400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E1DCDAA-07AF-174A-B1CB-DF29A38BE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2590800"/>
            <a:ext cx="6819900" cy="321856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b="0" i="0">
                <a:latin typeface="Montserrat Light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00"/>
            </a:lvl2pPr>
            <a:lvl3pPr marL="1200150" indent="-285750">
              <a:buFontTx/>
              <a:buBlip>
                <a:blip r:embed="rId4"/>
              </a:buBlip>
              <a:defRPr/>
            </a:lvl3pPr>
            <a:lvl4pPr marL="1657350" indent="-285750">
              <a:buFontTx/>
              <a:buBlip>
                <a:blip r:embed="rId5"/>
              </a:buBlip>
              <a:defRPr sz="1400"/>
            </a:lvl4pPr>
          </a:lstStyle>
          <a:p>
            <a:pPr lvl="0"/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r>
              <a:rPr lang="en-US" dirty="0"/>
              <a:t>Enter text here…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6578B6-2357-4978-A5EC-729448B76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5CF9BD1-CEC6-4D02-A6D4-B57145EFF255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E9A2A8-AD2F-4810-8ECE-42BD6AB44B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2"/>
            <a:ext cx="6858002" cy="4076700"/>
          </a:xfrm>
          <a:prstGeom prst="rect">
            <a:avLst/>
          </a:prstGeom>
          <a:effectLst/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2C96E5C0-2882-4FBB-87A6-2ACD8B82DA56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0E5CE1-B083-498E-A64C-CEEAEC81106B}"/>
              </a:ext>
            </a:extLst>
          </p:cNvPr>
          <p:cNvSpPr/>
          <p:nvPr userDrawn="1"/>
        </p:nvSpPr>
        <p:spPr>
          <a:xfrm>
            <a:off x="304800" y="374584"/>
            <a:ext cx="11582400" cy="6178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C5A331-A6CD-4D33-9EA4-375343F8ED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82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- Compressed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1F7843-07DC-4063-BFE5-B4314085E69B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3127" y="1248686"/>
            <a:ext cx="6318773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COMPRESSED </a:t>
            </a:r>
            <a:br>
              <a:rPr lang="en-US" dirty="0"/>
            </a:br>
            <a:r>
              <a:rPr lang="en-US" dirty="0"/>
              <a:t>WITH BODY COPY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3152E76-C5E3-5842-BDA4-2AF1FCCBD3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73127" y="2590800"/>
            <a:ext cx="6318773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073884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FE2A20-AA51-4A12-B0D3-210BC550C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D5C42D-01DA-4DDB-8ADD-490A40CF0E6D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A7A1A2-277C-471F-A702-397C31B01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83BE31-FF97-4DD0-8CE6-BA67C8964071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6592E7-3C06-4FD1-AB50-736B992FE440}"/>
              </a:ext>
            </a:extLst>
          </p:cNvPr>
          <p:cNvSpPr/>
          <p:nvPr userDrawn="1"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A54D764-1D6D-4B01-BAD3-ABBCD4F5B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32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_Narrow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EA010A-8C79-4380-968D-198F373DD9AE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485" y="1248686"/>
            <a:ext cx="5825415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NARROW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AD8C363E-6D38-7B49-9FDE-795D17E09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42785" y="2590800"/>
            <a:ext cx="5849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5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548535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14EDB7-A56D-4554-AB71-68403005B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1C8021-A24F-44A0-A44A-501E58C68214}"/>
              </a:ext>
            </a:extLst>
          </p:cNvPr>
          <p:cNvSpPr/>
          <p:nvPr userDrawn="1"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AEE38A-74DF-4678-82DA-7921193CB9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1A76E00-E77D-499F-8129-CEE3506AF5B4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F80E47-19DD-43C9-9F49-C31B34116ACB}"/>
              </a:ext>
            </a:extLst>
          </p:cNvPr>
          <p:cNvSpPr/>
          <p:nvPr userDrawn="1"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642C56-E7BB-406E-9A2F-B1050F90C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52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_Mid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556260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B58919-1757-46DD-A14B-DF6DA9DB8D10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9842" y="1248686"/>
            <a:ext cx="533205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MID WIDTH </a:t>
            </a:r>
            <a:br>
              <a:rPr lang="en-US" dirty="0"/>
            </a:br>
            <a:r>
              <a:rPr lang="en-US" dirty="0"/>
              <a:t>BODY COPY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FD58DD4D-1562-9440-9212-6CA8DE42B5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79800" y="2590800"/>
            <a:ext cx="5332058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0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072046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B0299-ED74-465B-9753-AADB272F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69386B-B245-4192-92C4-E67EA9245C69}"/>
              </a:ext>
            </a:extLst>
          </p:cNvPr>
          <p:cNvSpPr/>
          <p:nvPr userDrawn="1"/>
        </p:nvSpPr>
        <p:spPr>
          <a:xfrm>
            <a:off x="0" y="0"/>
            <a:ext cx="556260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B31158-2A2B-4E4F-A681-3D8F97E8C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8D61E6D-EC7C-4EBC-A02C-D883D261F52E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15F502-9D96-404A-9B1F-B111397DC3C5}"/>
              </a:ext>
            </a:extLst>
          </p:cNvPr>
          <p:cNvSpPr/>
          <p:nvPr userDrawn="1"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43C3DF-F785-417F-92AB-0090B41A5E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0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Vers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1"/>
                </a:solidFill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78F34-E2D5-46DA-B4C4-886FA117B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35B8747-B766-4B45-BB99-20B0A39AFF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47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_Wide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60579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1D9790-9F25-4C63-8491-2D2229E9CA72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199" y="1248686"/>
            <a:ext cx="4838701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WIDE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E3D0843D-4F1E-F947-BE55-2BC2E15138D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53200" y="2590800"/>
            <a:ext cx="4838700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630458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84D61A-A955-4ECF-9D36-D88362934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1398CA-3936-4D09-9CF5-5C50A28A4A31}"/>
              </a:ext>
            </a:extLst>
          </p:cNvPr>
          <p:cNvSpPr/>
          <p:nvPr userDrawn="1"/>
        </p:nvSpPr>
        <p:spPr>
          <a:xfrm>
            <a:off x="0" y="0"/>
            <a:ext cx="60579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F7B6A1-0590-40C0-BC92-06D52BA5E7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9AF560-9973-4504-BCDA-1059A6070824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B0B8D8-DBA6-4463-8A64-8E2AEC05F58A}"/>
              </a:ext>
            </a:extLst>
          </p:cNvPr>
          <p:cNvSpPr/>
          <p:nvPr userDrawn="1"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E9E024-A21B-45FB-BE85-C13E88CC81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87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F8E6BF-6C80-4A0B-A165-553711DF2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DE03DDBC-E10C-4E7F-9894-2A2088F8CB45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64150B-7951-40CB-A187-D98B5834991C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1A1412-18D4-4C4E-8F7A-BE224CAB10B3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CB995093-1EB4-4894-9D7B-C389F8B1E6E8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EDFC841-A435-4A17-BF66-07C65F78DE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6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ntent- Purpl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AE62C3-47CD-4677-9040-3047F77D94DC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6BCCAFCE-4A48-4CDD-9513-2B8999C9BC34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E2996B-25F9-4650-B206-0AAC3D510B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2D7D123-CBD3-4796-9E80-D37674782289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33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-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9045BE-C019-4350-83C1-E424CD7FEB9B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E591C20A-AC46-46ED-AE44-F7B04AEB1DA2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F678EC-B67E-4F04-ACA7-6B90482BB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6C865D0-38E0-41EC-BD66-3883CA5230DD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7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_Subtitle-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415CEB-E3E5-4E7D-9CB2-482EDF8132B7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C219CEC5-E228-403B-BCB6-F80E7D858C92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F0CE19-F20D-45BE-B2AF-A324A9CEA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8A6044D-B2D2-40AF-A51A-0CC230BAC937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77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py Only - Full Char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49B6E-6177-4C8E-AB60-8CEF048C464E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05C815-029C-4D5A-96A9-D46C64A4E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46CEBF-C0F9-404A-B1FF-D1C172710C88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4FAD90A5-399F-4D41-9139-C32C073296D1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6EB9A9-76F0-4E19-9C52-6585828029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42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- Purple 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844293E-E203-4E32-BD6F-D54A720F11BF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7A85C4-B5CE-4FFF-8D14-C507BA7932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DAEEB4-01D0-4094-9F02-C54EA344EAB0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8126CA1B-ACC6-4E51-BB1F-C2F971D217CF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0F1363-B473-4FBA-908F-C975472023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17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- 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D25696-1A09-4251-9F24-BD7178CEB71C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11B638-4DF4-4839-A416-3F57CC18D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881A7B-59A4-4946-8465-1CDC89ACF0D7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B763E9B-7036-44CC-A59F-3E5F9ABB48FA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F9DF34-71BC-407A-85BC-1946237D46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77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- Compressed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1F7843-07DC-4063-BFE5-B4314085E69B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3127" y="1248686"/>
            <a:ext cx="6318773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COMPRESSED </a:t>
            </a:r>
            <a:br>
              <a:rPr lang="en-US" dirty="0"/>
            </a:br>
            <a:r>
              <a:rPr lang="en-US" dirty="0"/>
              <a:t>WITH BODY COPY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3152E76-C5E3-5842-BDA4-2AF1FCCBD3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73127" y="2590800"/>
            <a:ext cx="6318773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073884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450D88-AA25-4F44-80E3-B28F8BB7E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3DC790-D5D9-4616-83C6-C9FC1C7327C0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9C0593-A7A6-468A-9DDA-148BA1F3D7DB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E4A8C1-45D9-4EC1-862E-2C632FECF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807432-D24D-4013-A6E9-946FF3239AD9}"/>
              </a:ext>
            </a:extLst>
          </p:cNvPr>
          <p:cNvSpPr/>
          <p:nvPr userDrawn="1"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CB7DC3-C63D-4A05-A363-A54637B3F4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0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Narrow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EA010A-8C79-4380-968D-198F373DD9AE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485" y="1248686"/>
            <a:ext cx="5825415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NARROW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AD8C363E-6D38-7B49-9FDE-795D17E09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42785" y="2590800"/>
            <a:ext cx="5849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5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548535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76BED3-5A8E-41A6-A53B-7408A71E9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DFDAE0-5F9F-447E-9760-28E67B782537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DCEFDC-05CB-4CF0-ADB6-CF6845081399}"/>
              </a:ext>
            </a:extLst>
          </p:cNvPr>
          <p:cNvSpPr/>
          <p:nvPr userDrawn="1"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473BBF-C85C-4480-9F67-8EB6839D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79C5F63-86D1-41D9-9999-EBC07D82FE78}"/>
              </a:ext>
            </a:extLst>
          </p:cNvPr>
          <p:cNvSpPr/>
          <p:nvPr userDrawn="1"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8FBB51-4988-4B34-B86F-BE3943463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45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_Picture_No_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07BD1-5AAD-4DFC-9B02-BE5FCB94C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F06062-FAF0-415F-BD94-8FE6379A8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5F00"/>
                </a:solidFill>
                <a:latin typeface="Montserrat" pitchFamily="2" charset="77"/>
              </a:defRPr>
            </a:lvl1pPr>
          </a:lstStyle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9C17DD-861A-4DE5-8875-3D8E2CA31F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69B5E-12A0-4D01-A34A-5D8F808B6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7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Mid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B58919-1757-46DD-A14B-DF6DA9DB8D10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5562602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9842" y="1248686"/>
            <a:ext cx="533205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MID WIDTH </a:t>
            </a:r>
            <a:br>
              <a:rPr lang="en-US" dirty="0"/>
            </a:br>
            <a:r>
              <a:rPr lang="en-US" dirty="0"/>
              <a:t>BODY COPY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FD58DD4D-1562-9440-9212-6CA8DE42B5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79800" y="2590800"/>
            <a:ext cx="5332058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0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072046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23275E-82C4-4A81-8A0E-C34117027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714BCB-5C57-413A-96AC-E3B91333E2C1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237587-2580-46B1-9F87-2DE2B4A4676E}"/>
              </a:ext>
            </a:extLst>
          </p:cNvPr>
          <p:cNvSpPr/>
          <p:nvPr userDrawn="1"/>
        </p:nvSpPr>
        <p:spPr>
          <a:xfrm>
            <a:off x="0" y="0"/>
            <a:ext cx="5562602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6C20C0-C72C-4CF2-BDE1-C753D90A05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C94AA1-DA7D-487D-8644-A3272CD62D5F}"/>
              </a:ext>
            </a:extLst>
          </p:cNvPr>
          <p:cNvSpPr/>
          <p:nvPr userDrawn="1"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7F52EC-F72C-4416-B3DF-75CAB868DE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0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Wide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1D9790-9F25-4C63-8491-2D2229E9CA72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60579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199" y="1248686"/>
            <a:ext cx="4838701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WIDE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E3D0843D-4F1E-F947-BE55-2BC2E15138D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53200" y="2590800"/>
            <a:ext cx="4838700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630458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9EF663-D535-404E-9C17-58B805C08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AC1BAC-C555-4E64-AA67-01F4416402D5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FEEB00-BA16-4326-8416-79DF1FAA830F}"/>
              </a:ext>
            </a:extLst>
          </p:cNvPr>
          <p:cNvSpPr/>
          <p:nvPr userDrawn="1"/>
        </p:nvSpPr>
        <p:spPr>
          <a:xfrm>
            <a:off x="0" y="0"/>
            <a:ext cx="60579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CEEB31-4D52-4DF0-BB52-01987F427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634306A-E086-4B84-934B-AA754B5508E6}"/>
              </a:ext>
            </a:extLst>
          </p:cNvPr>
          <p:cNvSpPr/>
          <p:nvPr userDrawn="1"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79A0DE-EBDB-4656-B5C5-F30EE96AA3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99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4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9CE375-12BA-41E2-9B79-1942E2558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4"/>
          </a:solidFill>
          <a:effectLst/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7E33F173-F5C8-4C6C-B11B-13B7757C44B9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9740FF-F10C-4770-98E3-ACC9A1EA3EF2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B94840-44A3-488E-85D1-9090228305BA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EC805502-1524-4EF7-AEF1-55717B1A703D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9B3B00-F0E2-4282-B7F3-8C8BE0AAFF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ntent-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9D11E2-73FE-4158-B6BA-BBF7AB5CD87F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95EDA78E-77B8-4EE2-B1D2-D47249F22931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E817FC-9A76-4C64-8FE7-626323436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8C3787E-C891-4729-B700-7CA5C8DA89C4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88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-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4534AC-0B2B-425A-A434-F3E99A9F5603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FA1220E0-3CB2-417B-99C4-935F42E091FA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09FBB4-C336-45FA-BAC8-747151A94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24091A7-49DB-4872-8D52-ACF60C3925BF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88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_ Subtitle-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A8750-738E-4055-892E-777C7C0F71C5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35DDF40-FB2E-4C55-BBE7-1823F8571478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54833C-8E2D-4F9F-BDBE-0C4AABE31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F05E7F6-B9E9-4396-A0E0-D654DFAFAADE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02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py Only - Full Char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5"/>
          </a:solidFill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635A58-6983-46F8-9ED8-A4D6C8A7F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5"/>
          </a:solidFill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56FB9C-2399-4B92-8E15-D17EC598A4BD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45E35AF-5405-44A0-82C4-09121B114A0E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3F36AE-2844-43FE-BC19-864BDF1E48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82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- Yellow 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57B093-6F08-4F8C-AEB1-8F6DA982E023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9BF3E9-F6AC-4A48-9C8F-31E7CCECF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DDB52F2-DFAC-41A9-858F-5922D97FB190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B4BFB33-9374-4641-848A-30A2CB3AD9E4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3B967B-B67F-4B54-8632-A1C8539356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15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- Yellow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A49549-3FAF-4EB9-9697-D686666EA326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BEBCEF-0B00-41B6-B80E-049703D4D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798BC8-43E6-4BD0-832F-29A7185A2752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8455F0F-42DA-47D4-8264-DCA30E6EFE8A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629272-FB90-45FC-AAEB-638284CE70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46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5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CA359B-4FD1-4FC9-8A0E-1AB578F45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5"/>
          </a:solidFill>
          <a:effectLst/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DC7E4D90-50FA-4FE2-9742-C4A68360B903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AB578E-57DC-499A-9744-60605A17BFF9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4E57A4-CD59-4582-8C61-B785A4B2B492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6980885E-40B0-4FF0-8361-EF48D1719095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CEC3F65-E953-4588-8721-E48BBC5A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4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s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4A115D-22B7-4F3A-B3A3-DFD34BF0AF90}"/>
              </a:ext>
            </a:extLst>
          </p:cNvPr>
          <p:cNvSpPr/>
          <p:nvPr userDrawn="1"/>
        </p:nvSpPr>
        <p:spPr>
          <a:xfrm>
            <a:off x="304798" y="304800"/>
            <a:ext cx="37719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 userDrawn="1"/>
        </p:nvSpPr>
        <p:spPr>
          <a:xfrm>
            <a:off x="4057672" y="304800"/>
            <a:ext cx="7848578" cy="624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4828C2A-096A-B84E-ABF3-22DB0EC629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6410" y="304800"/>
            <a:ext cx="11599840" cy="624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62D5F9F-4FFC-C643-BEF2-755BF65F89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0" y="4188390"/>
            <a:ext cx="6217920" cy="164590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schemeClr val="bg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41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Left Content- 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-1"/>
            <a:ext cx="60579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6F0E1E-C904-394D-B1CE-14B91F9B1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2" y="400051"/>
            <a:ext cx="6858002" cy="6057900"/>
          </a:xfrm>
          <a:prstGeom prst="rect">
            <a:avLst/>
          </a:prstGeom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459E9C-CBA7-E348-86DB-BB595B9E963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06F8CA-48D5-F647-92A7-9B56331F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7CA3706-6E71-E947-9E16-E1777EB0A9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0" y="304801"/>
            <a:ext cx="5753101" cy="62483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5AF2F1-8E8F-6D4D-B8C2-ABDBC32B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0" y="1248686"/>
            <a:ext cx="4819650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1A3D45-2FAC-4573-A575-BA990ECB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A0555B-F02F-4416-962A-C6F1DE35EF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2250" y="2590800"/>
            <a:ext cx="4819650" cy="321856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800" b="0" i="0">
                <a:latin typeface="Montserrat Light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00"/>
            </a:lvl2pPr>
            <a:lvl3pPr marL="1200150" indent="-285750">
              <a:buFontTx/>
              <a:buBlip>
                <a:blip r:embed="rId5"/>
              </a:buBlip>
              <a:defRPr/>
            </a:lvl3pPr>
            <a:lvl4pPr marL="1657350" indent="-285750">
              <a:buFontTx/>
              <a:buBlip>
                <a:blip r:embed="rId6"/>
              </a:buBlip>
              <a:defRPr sz="1400"/>
            </a:lvl4pPr>
          </a:lstStyle>
          <a:p>
            <a:pPr lvl="0"/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r>
              <a:rPr lang="en-US" dirty="0"/>
              <a:t>Enter text here…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6D5CF1-E8E4-4FEA-BB10-84C520A7F31E}"/>
              </a:ext>
            </a:extLst>
          </p:cNvPr>
          <p:cNvSpPr/>
          <p:nvPr userDrawn="1"/>
        </p:nvSpPr>
        <p:spPr>
          <a:xfrm>
            <a:off x="0" y="-1"/>
            <a:ext cx="60579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DC6C66-BCE7-409E-83DA-53DE0BB38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2" y="400051"/>
            <a:ext cx="6858002" cy="6057900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65518B9-8459-427B-A7C3-AAA79C48A6A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417ABD-0A29-4BA9-AF82-541E7526D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17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List Colored Side Panel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E0BA45A-446D-9343-A766-74DDC7B03826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0" y="0"/>
            <a:ext cx="4076700" cy="6890483"/>
          </a:xfrm>
          <a:prstGeom prst="rect">
            <a:avLst/>
          </a:prstGeom>
          <a:solidFill>
            <a:srgbClr val="A25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0C3279-15AC-3F49-B5D1-65EB6D520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3" y="1390651"/>
            <a:ext cx="6858002" cy="4076699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E0197D-28B7-C845-8952-007CBD936BF3}"/>
              </a:ext>
            </a:extLst>
          </p:cNvPr>
          <p:cNvSpPr/>
          <p:nvPr/>
        </p:nvSpPr>
        <p:spPr>
          <a:xfrm>
            <a:off x="304800" y="304800"/>
            <a:ext cx="3771901" cy="6248399"/>
          </a:xfrm>
          <a:prstGeom prst="rect">
            <a:avLst/>
          </a:prstGeom>
          <a:solidFill>
            <a:srgbClr val="A25E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5AAFCA-EF50-E342-AAFA-5C57CE2D53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700088"/>
            <a:ext cx="3028950" cy="512921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text here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AC518-FC47-B248-BFFA-AF90D56867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E828C5-1DF0-D348-A5F0-9FC09828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48686"/>
            <a:ext cx="6819900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4E86FF2-A6A7-CC44-937E-E0E3DE011E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142" y="2601117"/>
            <a:ext cx="3212640" cy="322818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6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400"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2CBB33-76F1-47C4-8D3B-F634CAAA0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D606174-9B28-4F34-8574-D01A31438B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1997" y="2601117"/>
            <a:ext cx="3212640" cy="322818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6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400"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F34910-09D4-4164-96A8-69A5C8753792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C8662-8BC1-47B5-B45A-88D4AAF6E6B4}"/>
              </a:ext>
            </a:extLst>
          </p:cNvPr>
          <p:cNvSpPr/>
          <p:nvPr userDrawn="1"/>
        </p:nvSpPr>
        <p:spPr>
          <a:xfrm>
            <a:off x="0" y="0"/>
            <a:ext cx="4076700" cy="6890483"/>
          </a:xfrm>
          <a:prstGeom prst="rect">
            <a:avLst/>
          </a:prstGeom>
          <a:solidFill>
            <a:srgbClr val="A25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509491-E892-442B-AAB5-5D2081AF5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3" y="1390651"/>
            <a:ext cx="6858002" cy="4076699"/>
          </a:xfrm>
          <a:prstGeom prst="rect">
            <a:avLst/>
          </a:prstGeom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9C54213-9EF9-4E1A-B39D-F70A45AB67F4}"/>
              </a:ext>
            </a:extLst>
          </p:cNvPr>
          <p:cNvSpPr/>
          <p:nvPr userDrawn="1"/>
        </p:nvSpPr>
        <p:spPr>
          <a:xfrm>
            <a:off x="304800" y="304800"/>
            <a:ext cx="3771901" cy="6248399"/>
          </a:xfrm>
          <a:prstGeom prst="rect">
            <a:avLst/>
          </a:prstGeom>
          <a:solidFill>
            <a:srgbClr val="A25E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E66B1FA6-E37C-4AD4-AB08-C2A053283E6C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D92352-A438-48E5-B194-98A6E71051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0">
          <p15:clr>
            <a:srgbClr val="FBAE40"/>
          </p15:clr>
        </p15:guide>
        <p15:guide id="2" pos="515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LIs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E8A7DC4-42EB-43B9-B53B-F90D4EB6E946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D6CCD7-16A6-8A4C-8CA6-923DB7B82DAC}"/>
              </a:ext>
            </a:extLst>
          </p:cNvPr>
          <p:cNvSpPr/>
          <p:nvPr/>
        </p:nvSpPr>
        <p:spPr>
          <a:xfrm>
            <a:off x="0" y="0"/>
            <a:ext cx="5068253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9D2D69-6C58-2C4B-B6EE-3CC82D5C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4" y="895352"/>
            <a:ext cx="6858002" cy="5067298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7B98DA-1FCE-7F48-ACFF-BF419D9C5AB2}"/>
              </a:ext>
            </a:extLst>
          </p:cNvPr>
          <p:cNvSpPr/>
          <p:nvPr/>
        </p:nvSpPr>
        <p:spPr>
          <a:xfrm>
            <a:off x="304800" y="304800"/>
            <a:ext cx="4762502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1A87B0-3228-8C46-BB67-D74768129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600" y="1248686"/>
            <a:ext cx="5829300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SINGLE LINE CHART,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326BF-3CDB-E042-83AA-5A6418CBF8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800101" y="876300"/>
            <a:ext cx="3771900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4E185-F1A0-DD46-A069-A9C7C9131A44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562600" y="2590800"/>
            <a:ext cx="5829300" cy="3238500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lvl2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Enter text here…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B5260D-9A63-4C93-B18C-9ACEB57EE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F9D396-F011-4C2C-85D1-E064A2DCB84B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159464-10CC-432D-93CB-DB2DFF69CE57}"/>
              </a:ext>
            </a:extLst>
          </p:cNvPr>
          <p:cNvSpPr/>
          <p:nvPr userDrawn="1"/>
        </p:nvSpPr>
        <p:spPr>
          <a:xfrm>
            <a:off x="0" y="0"/>
            <a:ext cx="5068253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701640-3EC0-4CB0-A0BD-28E3C255B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4" y="895352"/>
            <a:ext cx="6858002" cy="5067298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3B6576-064B-462B-A24F-9448F2D098E7}"/>
              </a:ext>
            </a:extLst>
          </p:cNvPr>
          <p:cNvSpPr/>
          <p:nvPr userDrawn="1"/>
        </p:nvSpPr>
        <p:spPr>
          <a:xfrm>
            <a:off x="304800" y="304800"/>
            <a:ext cx="4762502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4DA8E8-0003-49D8-99FD-A98A459ABB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59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Copy, Quot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1B80C0-F78E-47BD-BF05-DE99A5C2D80B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D6CCD7-16A6-8A4C-8CA6-923DB7B82DAC}"/>
              </a:ext>
            </a:extLst>
          </p:cNvPr>
          <p:cNvSpPr/>
          <p:nvPr/>
        </p:nvSpPr>
        <p:spPr>
          <a:xfrm>
            <a:off x="1" y="0"/>
            <a:ext cx="5067299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9582605-D40C-9746-956B-EC20B7201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4" y="895352"/>
            <a:ext cx="6858002" cy="5067298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F6646D-085A-6B4A-9B9F-B415299DF052}"/>
              </a:ext>
            </a:extLst>
          </p:cNvPr>
          <p:cNvSpPr/>
          <p:nvPr/>
        </p:nvSpPr>
        <p:spPr>
          <a:xfrm>
            <a:off x="8449655" y="2590799"/>
            <a:ext cx="54364" cy="2684586"/>
          </a:xfrm>
          <a:prstGeom prst="rect">
            <a:avLst/>
          </a:prstGeom>
          <a:solidFill>
            <a:srgbClr val="DD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7B98DA-1FCE-7F48-ACFF-BF419D9C5AB2}"/>
              </a:ext>
            </a:extLst>
          </p:cNvPr>
          <p:cNvSpPr/>
          <p:nvPr/>
        </p:nvSpPr>
        <p:spPr>
          <a:xfrm>
            <a:off x="304801" y="304800"/>
            <a:ext cx="4762499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6CF2C7-E8EB-AA48-BF61-911A01C8338A}"/>
              </a:ext>
            </a:extLst>
          </p:cNvPr>
          <p:cNvSpPr txBox="1"/>
          <p:nvPr/>
        </p:nvSpPr>
        <p:spPr>
          <a:xfrm>
            <a:off x="6238568" y="-353961"/>
            <a:ext cx="184731" cy="307777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sz="1400" b="0" i="0" dirty="0">
              <a:solidFill>
                <a:srgbClr val="505251"/>
              </a:solidFill>
              <a:latin typeface="Montserrat ExtraLight" pitchFamily="2" charset="77"/>
            </a:endParaRP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E1FB7436-E530-BC48-B285-F66DF61226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79667" y="2590800"/>
            <a:ext cx="2731282" cy="21209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1pPr>
            <a:lvl2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2pPr>
            <a:lvl3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3pPr>
            <a:lvl4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4pPr>
            <a:lvl5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1" dirty="0">
                <a:solidFill>
                  <a:srgbClr val="A25EB5"/>
                </a:solidFill>
                <a:latin typeface="Aglet Slab" panose="020F0503030202040203" pitchFamily="34" charset="77"/>
                <a:ea typeface="Aglet Slab" panose="020F0503030202040203" pitchFamily="34" charset="77"/>
              </a:rPr>
              <a:t>“Student quote here…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0D360E3E-1926-0B43-8927-5B1A4962FA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79667" y="4932727"/>
            <a:ext cx="2731281" cy="89657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Student name</a:t>
            </a:r>
          </a:p>
          <a:p>
            <a:pPr lvl="0"/>
            <a:r>
              <a:rPr lang="en-US" dirty="0"/>
              <a:t>Program, Year</a:t>
            </a:r>
          </a:p>
          <a:p>
            <a:pPr lvl="0"/>
            <a:r>
              <a:rPr lang="en-US" dirty="0"/>
              <a:t>University / College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5574-FAED-BE42-9587-68AC6E039A6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4F5341-5038-B040-937B-4A00B25F5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8254" y="1248686"/>
            <a:ext cx="5833646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TWO LINE TITLE WITH QUOTE AND CHART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211AB01-EC1A-E944-BE17-D026B589127E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800100" y="797068"/>
            <a:ext cx="3771900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7CD0447B-9446-C84A-BEDF-72AA5B11BB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571713" y="2590800"/>
            <a:ext cx="2763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5DA861-311D-4EBB-A649-B282181DD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322938-32DD-4F93-BB93-1867246DF4D3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E6B6CB-95C0-482D-A660-A2ECAE6F25FA}"/>
              </a:ext>
            </a:extLst>
          </p:cNvPr>
          <p:cNvSpPr/>
          <p:nvPr userDrawn="1"/>
        </p:nvSpPr>
        <p:spPr>
          <a:xfrm>
            <a:off x="1" y="0"/>
            <a:ext cx="5067299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C8ADE3-5659-42FD-A377-6D6966C05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4" y="895352"/>
            <a:ext cx="6858002" cy="5067298"/>
          </a:xfrm>
          <a:prstGeom prst="rect">
            <a:avLst/>
          </a:prstGeom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B780C6-C7C9-4843-AC10-35319A21952D}"/>
              </a:ext>
            </a:extLst>
          </p:cNvPr>
          <p:cNvSpPr/>
          <p:nvPr userDrawn="1"/>
        </p:nvSpPr>
        <p:spPr>
          <a:xfrm>
            <a:off x="8449655" y="2590799"/>
            <a:ext cx="54364" cy="2684586"/>
          </a:xfrm>
          <a:prstGeom prst="rect">
            <a:avLst/>
          </a:prstGeom>
          <a:solidFill>
            <a:srgbClr val="DD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6293F2-F6AE-4338-853E-D730C4F2AAC4}"/>
              </a:ext>
            </a:extLst>
          </p:cNvPr>
          <p:cNvSpPr/>
          <p:nvPr userDrawn="1"/>
        </p:nvSpPr>
        <p:spPr>
          <a:xfrm>
            <a:off x="304801" y="304800"/>
            <a:ext cx="4762499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31CA1E-A351-4807-BFD1-2AB6C758072D}"/>
              </a:ext>
            </a:extLst>
          </p:cNvPr>
          <p:cNvSpPr txBox="1"/>
          <p:nvPr userDrawn="1"/>
        </p:nvSpPr>
        <p:spPr>
          <a:xfrm>
            <a:off x="6238568" y="-353961"/>
            <a:ext cx="184731" cy="307777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sz="1400" b="0" i="0" dirty="0">
              <a:solidFill>
                <a:srgbClr val="505251"/>
              </a:solidFill>
              <a:latin typeface="Montserrat ExtraLight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3EEB23D-11A9-462C-8C46-1DE642A11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39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32">
          <p15:clr>
            <a:srgbClr val="FBAE40"/>
          </p15:clr>
        </p15:guide>
        <p15:guide id="2" pos="5448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lumn, List and Quot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1A7891-CC97-5343-9945-291F903B7409}"/>
              </a:ext>
            </a:extLst>
          </p:cNvPr>
          <p:cNvSpPr/>
          <p:nvPr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1F44C56-41E1-8F4E-A62F-A6578EA20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2" y="895350"/>
            <a:ext cx="6858002" cy="5067301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646A06-403A-7F4E-BFD2-ADDDF80637B7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02A5BA-48F3-F84F-A6A7-6A0575DE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AD79FD5-3291-4B42-BFA2-38C6055A017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9" y="304800"/>
            <a:ext cx="4762502" cy="6248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20D6444-72B3-464F-B116-23D5EFCC5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72513" y="2609635"/>
            <a:ext cx="2705099" cy="24034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1pPr>
            <a:lvl2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2pPr>
            <a:lvl3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3pPr>
            <a:lvl4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4pPr>
            <a:lvl5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1" dirty="0">
                <a:solidFill>
                  <a:srgbClr val="A25EB5"/>
                </a:solidFill>
                <a:latin typeface="Aglet Slab" panose="020F0503030202040203" pitchFamily="34" charset="77"/>
                <a:ea typeface="Aglet Slab" panose="020F0503030202040203" pitchFamily="34" charset="77"/>
              </a:rPr>
              <a:t>“Student quote here…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B37AE8D-8834-BF41-B09C-AB0F7B2B48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72513" y="4970702"/>
            <a:ext cx="2705099" cy="873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Student name</a:t>
            </a:r>
          </a:p>
          <a:p>
            <a:pPr lvl="0"/>
            <a:r>
              <a:rPr lang="en-US" dirty="0"/>
              <a:t>Program, Year</a:t>
            </a:r>
          </a:p>
          <a:p>
            <a:pPr lvl="0"/>
            <a:r>
              <a:rPr lang="en-US" dirty="0"/>
              <a:t>University / College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5AAE7-3ECD-F144-B21D-AE64B990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1248686"/>
            <a:ext cx="5829300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C846DB-0510-7B45-807E-615BBB74CBA9}"/>
              </a:ext>
            </a:extLst>
          </p:cNvPr>
          <p:cNvSpPr/>
          <p:nvPr/>
        </p:nvSpPr>
        <p:spPr>
          <a:xfrm>
            <a:off x="8449655" y="2590799"/>
            <a:ext cx="54364" cy="2684586"/>
          </a:xfrm>
          <a:prstGeom prst="rect">
            <a:avLst/>
          </a:prstGeom>
          <a:solidFill>
            <a:srgbClr val="DD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6E1FE4-9B41-4B2D-BE42-8B8A877F1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30EE370-7ECA-42F5-8C0D-C224EF1441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2600" y="2609635"/>
            <a:ext cx="2718561" cy="3234191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 sz="14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400"/>
            </a:lvl2pPr>
            <a:lvl3pPr>
              <a:buFontTx/>
              <a:buBlip>
                <a:blip r:embed="rId5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AAC0E6-C90C-4C96-AB47-2253FECEE934}"/>
              </a:ext>
            </a:extLst>
          </p:cNvPr>
          <p:cNvSpPr/>
          <p:nvPr userDrawn="1"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AF54FE-6E87-4C34-8FBD-B17F8D63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2" y="895350"/>
            <a:ext cx="6858002" cy="5067301"/>
          </a:xfrm>
          <a:prstGeom prst="rect">
            <a:avLst/>
          </a:prstGeom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451270-7138-4BA2-8938-ECDBE76F72DC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C6F10E-7792-4341-A5A8-2F493A782B59}"/>
              </a:ext>
            </a:extLst>
          </p:cNvPr>
          <p:cNvSpPr/>
          <p:nvPr userDrawn="1"/>
        </p:nvSpPr>
        <p:spPr>
          <a:xfrm>
            <a:off x="8449655" y="2590799"/>
            <a:ext cx="54364" cy="2684586"/>
          </a:xfrm>
          <a:prstGeom prst="rect">
            <a:avLst/>
          </a:prstGeom>
          <a:solidFill>
            <a:srgbClr val="DD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A65622-D20C-4F04-8EEB-EDB3CD19FB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22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08">
          <p15:clr>
            <a:srgbClr val="FBAE40"/>
          </p15:clr>
        </p15:guide>
        <p15:guide id="2" pos="5458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List with Subheads and Callou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-3313" y="0"/>
            <a:ext cx="4080012" cy="6858000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A7DD6ED-6821-A24C-85A4-0D99C464A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3" y="1390651"/>
            <a:ext cx="6858002" cy="4076699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B8EA0CF-7098-DA4E-8B9A-7B6338E544B7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04FCE-B095-714E-8677-7E902ADE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C4FB0CF1-601A-D34B-804B-8550DF9A23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9" y="304800"/>
            <a:ext cx="3771901" cy="62484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CA9A5EB-EE13-8F45-A623-DB9FE6F047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0" y="5054216"/>
            <a:ext cx="6853239" cy="4397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1pPr>
            <a:lvl2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2pPr>
            <a:lvl3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3pPr>
            <a:lvl4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4pPr>
            <a:lvl5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EE49C-19AF-C14F-99E4-78672890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699" y="1248686"/>
            <a:ext cx="6840539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748A53-B8DE-FA40-8412-E462F51CA4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84699" y="2586002"/>
            <a:ext cx="3246120" cy="479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987B61B-2974-DC4A-A587-668FADC576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78403" y="2586002"/>
            <a:ext cx="3246836" cy="479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38CE9D-F632-4C1A-97EC-27002651D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0C744C6-5722-4080-9DBD-C9E816C50F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4700" y="3074911"/>
            <a:ext cx="3246119" cy="181673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 sz="14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400"/>
            </a:lvl2pPr>
            <a:lvl3pPr>
              <a:buFontTx/>
              <a:buBlip>
                <a:blip r:embed="rId5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77C3477-E8AA-4626-8A84-175D008067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78403" y="3085084"/>
            <a:ext cx="3246836" cy="181673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 sz="14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400"/>
            </a:lvl2pPr>
            <a:lvl3pPr>
              <a:buFontTx/>
              <a:buBlip>
                <a:blip r:embed="rId5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0DFC60-D761-456E-8E50-68DDDD9E38DB}"/>
              </a:ext>
            </a:extLst>
          </p:cNvPr>
          <p:cNvSpPr/>
          <p:nvPr userDrawn="1"/>
        </p:nvSpPr>
        <p:spPr>
          <a:xfrm>
            <a:off x="-3313" y="0"/>
            <a:ext cx="4080012" cy="6858000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2E683C-5597-4FF4-9501-32ABF6EDA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3" y="1390651"/>
            <a:ext cx="6858002" cy="4076699"/>
          </a:xfrm>
          <a:prstGeom prst="rect">
            <a:avLst/>
          </a:prstGeom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A51BCB6-D4CD-4B2A-AF38-A62FF034CF81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7EBE5989-72ED-4C50-8F14-2A3A5C4E4C6E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0783363-7BA1-42C3-87F1-8352D35BD4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0">
          <p15:clr>
            <a:srgbClr val="FBAE40"/>
          </p15:clr>
        </p15:guide>
        <p15:guide id="2" pos="515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Only - 2 Column with Subhead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65ED82-5473-4265-A826-7DA261B06F83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5B0720D-241E-E94C-9392-C7819CEE3E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2425547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DE29C97-5624-2245-B790-256B509C7A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761" y="1937288"/>
            <a:ext cx="3261939" cy="32248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Points</a:t>
            </a:r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7FAA3723-C21B-0241-8539-6510F0737F1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86661" y="2425547"/>
            <a:ext cx="6805239" cy="330061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3D39B08-EA0D-CE49-A0B9-C647E667AB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86661" y="1937288"/>
            <a:ext cx="3225131" cy="3224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Background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E34EBA5-0813-43B9-80D5-0E107D607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F3429A-A64F-426B-8995-775E8B723BAD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65665-1758-423A-AA4D-13075E01D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AED5809-5AFC-45FA-A80F-6E0FB97C990A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4501FFF2-3335-4446-9C60-8DD1BD25650D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A9D2C-05C4-4119-BB30-7C6DBA71FD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8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Slid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F098D13-4050-4FFD-891E-95676EC1A088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7933F61D-7E54-8A46-8DA3-151C8BFD24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21364" y="1914363"/>
            <a:ext cx="4079875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009845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B6BAC9D-4592-C24E-870E-4FE1455D08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21364" y="3168106"/>
            <a:ext cx="4079875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FF5F00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275D7A95-C47A-DE49-A48D-6B985EBAAE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21364" y="4426635"/>
            <a:ext cx="4079875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379BD7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B748C814-4273-3F4C-81F8-A3855C45603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97210" y="2376743"/>
            <a:ext cx="3755892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F55069F9-2E48-0542-9526-D8B9EC33A51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25565" y="2376743"/>
            <a:ext cx="4075673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935535C6-9218-1A49-B1B3-18DAAE2BD4F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25566" y="3618267"/>
            <a:ext cx="4066334" cy="80982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01CED42F-F2B1-E34D-B5A8-EC5C6B47463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25566" y="4846635"/>
            <a:ext cx="4075672" cy="78160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A9548FC5-645E-A84B-819C-51836811C95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004298" y="1914363"/>
            <a:ext cx="3748804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005CB9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4E88B418-F4A3-1142-970C-A5C9960E7B7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004298" y="3168106"/>
            <a:ext cx="3748804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A2D45E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2A2B8DCF-FFC7-0048-9CFA-A2AD6BE3739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004298" y="4426635"/>
            <a:ext cx="3748804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A25EB5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17214"/>
            <a:ext cx="10601138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68098BC-1E34-40AF-B354-2AAF484A3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3CEA4108-1BC0-4F3C-BBA6-60C36D4C7C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997210" y="3625680"/>
            <a:ext cx="3755892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6129D6A2-B081-48B9-A8AA-90A19ED88BD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04298" y="4881941"/>
            <a:ext cx="3755892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66CD33-D60F-44ED-8F20-D770535DE5CA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B2AED1-C950-42E0-8A66-FECC190BD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4E0848B-5D85-47BC-8AE4-E16783DD6145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81411DA2-7DA3-4ADD-8006-B9A2D120B53F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C8D96D4-A776-42A5-B062-8860E77792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0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B5D95C9-7A73-A74B-AC1C-1B160CD5723A}"/>
              </a:ext>
            </a:extLst>
          </p:cNvPr>
          <p:cNvSpPr/>
          <p:nvPr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A2D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A1600-5166-2C42-A2F3-F7586AF3E717}"/>
              </a:ext>
            </a:extLst>
          </p:cNvPr>
          <p:cNvSpPr/>
          <p:nvPr/>
        </p:nvSpPr>
        <p:spPr>
          <a:xfrm>
            <a:off x="304801" y="304800"/>
            <a:ext cx="11582400" cy="62483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FF701C-D139-704B-9F6E-674CE9097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1"/>
            <a:ext cx="6858002" cy="4076700"/>
          </a:xfrm>
          <a:prstGeom prst="rect">
            <a:avLst/>
          </a:prstGeom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4A071-90AE-534E-A7BA-368232785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64309EC-D987-C34F-9B50-18022AD412F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1092" y="304800"/>
            <a:ext cx="3771899" cy="6248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D4A8666-B531-864D-BA8F-A940AD91D4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96960" y="2597888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72228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Page 3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AE2E29-4819-7143-8943-3BCFD4DC27D6}"/>
              </a:ext>
            </a:extLst>
          </p:cNvPr>
          <p:cNvCxnSpPr>
            <a:cxnSpLocks/>
          </p:cNvCxnSpPr>
          <p:nvPr/>
        </p:nvCxnSpPr>
        <p:spPr>
          <a:xfrm flipH="1">
            <a:off x="5684086" y="4987927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31AEBE-4AE3-FF40-BB07-284372863016}"/>
              </a:ext>
            </a:extLst>
          </p:cNvPr>
          <p:cNvCxnSpPr>
            <a:cxnSpLocks/>
          </p:cNvCxnSpPr>
          <p:nvPr/>
        </p:nvCxnSpPr>
        <p:spPr>
          <a:xfrm flipH="1">
            <a:off x="5684086" y="3890673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A2121A-8C54-FC4E-9779-B49C6AF1DCDD}"/>
              </a:ext>
            </a:extLst>
          </p:cNvPr>
          <p:cNvCxnSpPr>
            <a:cxnSpLocks/>
          </p:cNvCxnSpPr>
          <p:nvPr/>
        </p:nvCxnSpPr>
        <p:spPr>
          <a:xfrm flipH="1">
            <a:off x="5684086" y="2840312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5585519D-0819-3745-8EA4-75A6632A7D0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3504" y="2597888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72228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9D1D829-907F-164E-89DE-F560FDD534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3665165"/>
            <a:ext cx="1886444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Section 2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91890AD-259B-3F44-B5CA-6BE9132BE1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2168" y="4755790"/>
            <a:ext cx="1886444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Section 3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BCCFA25F-FBCA-2B4C-A4E4-E7400CAB64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91275" y="3665165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Page 5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3977A717-0CB1-0F4D-A4CD-DC164EB6B7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81443" y="4755790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Page 9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9F4973-FEAE-A54F-BB50-3BBD5597D4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5417" y="1248686"/>
            <a:ext cx="6789323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2C545CBE-700B-9746-9B1B-A8842FD9BFC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572000" y="2903743"/>
            <a:ext cx="6937830" cy="73491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AE05C76D-0E3C-E244-A7C6-0DF27F2A052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572000" y="3948771"/>
            <a:ext cx="6937830" cy="73491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9" name="Content Placeholder 14">
            <a:extLst>
              <a:ext uri="{FF2B5EF4-FFF2-40B4-BE49-F238E27FC236}">
                <a16:creationId xmlns:a16="http://schemas.microsoft.com/office/drawing/2014/main" id="{34FA762C-DB2A-8B42-ABC3-82BD3A46A7B9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4572000" y="5051857"/>
            <a:ext cx="6937830" cy="73491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E35E11F-84D3-4B92-9FD9-163D86C2A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04CA1D2-6879-4424-907E-6E58EC42713B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A2D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8A93A6-ED3D-459C-99EF-711C8B5A03C0}"/>
              </a:ext>
            </a:extLst>
          </p:cNvPr>
          <p:cNvSpPr/>
          <p:nvPr userDrawn="1"/>
        </p:nvSpPr>
        <p:spPr>
          <a:xfrm>
            <a:off x="304801" y="304800"/>
            <a:ext cx="11582400" cy="62483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7A110CF-03ED-4270-A64D-A2965E32F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1"/>
            <a:ext cx="6858002" cy="4076700"/>
          </a:xfrm>
          <a:prstGeom prst="rect">
            <a:avLst/>
          </a:prstGeom>
          <a:effectLst/>
        </p:spPr>
      </p:pic>
      <p:sp>
        <p:nvSpPr>
          <p:cNvPr id="40" name="Title 3">
            <a:extLst>
              <a:ext uri="{FF2B5EF4-FFF2-40B4-BE49-F238E27FC236}">
                <a16:creationId xmlns:a16="http://schemas.microsoft.com/office/drawing/2014/main" id="{C101FECD-1920-43AD-A610-B6FC90D80381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C65931-2754-44F7-977F-27F85C93D03D}"/>
              </a:ext>
            </a:extLst>
          </p:cNvPr>
          <p:cNvCxnSpPr>
            <a:cxnSpLocks/>
          </p:cNvCxnSpPr>
          <p:nvPr userDrawn="1"/>
        </p:nvCxnSpPr>
        <p:spPr>
          <a:xfrm flipH="1">
            <a:off x="5684086" y="4987927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2E4ED0-7264-4527-9FEE-52DF92776C21}"/>
              </a:ext>
            </a:extLst>
          </p:cNvPr>
          <p:cNvCxnSpPr>
            <a:cxnSpLocks/>
          </p:cNvCxnSpPr>
          <p:nvPr userDrawn="1"/>
        </p:nvCxnSpPr>
        <p:spPr>
          <a:xfrm flipH="1">
            <a:off x="5684086" y="3890673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38E2556-A42B-4A9D-9EF5-40F8FDFACF9C}"/>
              </a:ext>
            </a:extLst>
          </p:cNvPr>
          <p:cNvCxnSpPr>
            <a:cxnSpLocks/>
          </p:cNvCxnSpPr>
          <p:nvPr userDrawn="1"/>
        </p:nvCxnSpPr>
        <p:spPr>
          <a:xfrm flipH="1">
            <a:off x="5684086" y="2840312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E8BC1B4C-3486-4852-BF62-D314439296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49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AB1D1D-E117-494C-87B1-3975E3F58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0"/>
            <a:ext cx="6858002" cy="4076701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2715E5-0F71-9448-B534-1FA1F6B54DE2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5C35656-1E28-004C-96C4-6951C76A83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2342" y="1482437"/>
            <a:ext cx="11319458" cy="3082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7400"/>
              </a:lnSpc>
              <a:buNone/>
              <a:defRPr sz="12000" b="0" i="1" cap="none" baseline="0">
                <a:solidFill>
                  <a:srgbClr val="009845"/>
                </a:solidFill>
                <a:latin typeface="Aglet Slab Semibold" panose="020F0503030202040203" pitchFamily="34" charset="77"/>
                <a:ea typeface="Aglet Slab Semibold" panose="020F0503030202040203" pitchFamily="34" charset="77"/>
                <a:cs typeface="Arial"/>
              </a:defRPr>
            </a:lvl1pPr>
            <a:lvl2pPr>
              <a:buNone/>
              <a:defRPr sz="3200">
                <a:solidFill>
                  <a:schemeClr val="bg1"/>
                </a:solidFill>
              </a:defRPr>
            </a:lvl2pPr>
            <a:lvl3pPr>
              <a:buNone/>
              <a:defRPr sz="3200">
                <a:solidFill>
                  <a:schemeClr val="bg1"/>
                </a:solidFill>
              </a:defRPr>
            </a:lvl3pPr>
            <a:lvl4pPr>
              <a:buNone/>
              <a:defRPr sz="3200">
                <a:solidFill>
                  <a:schemeClr val="bg1"/>
                </a:solidFill>
              </a:defRPr>
            </a:lvl4pPr>
            <a:lvl5pPr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B8AD89-D52E-DC45-9B46-BF2E9D680A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790700"/>
            <a:ext cx="6819899" cy="308991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None/>
              <a:defRPr sz="2800" b="0" i="1">
                <a:solidFill>
                  <a:srgbClr val="009845"/>
                </a:solidFill>
                <a:latin typeface="Aglet Slab" panose="020F0503030202040203" pitchFamily="34" charset="77"/>
                <a:ea typeface="Aglet Slab" panose="020F0503030202040203" pitchFamily="34" charset="77"/>
              </a:defRPr>
            </a:lvl1pPr>
          </a:lstStyle>
          <a:p>
            <a:r>
              <a:rPr lang="en-US" dirty="0"/>
              <a:t>Enter student quote here…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F7AA07-834D-A240-9970-6A67F55A21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8" y="304800"/>
            <a:ext cx="3742743" cy="6248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983A9-F503-E841-AA83-2ED8F0BA6F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4730453"/>
            <a:ext cx="3543302" cy="835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latin typeface="Montserrat Light" pitchFamily="2" charset="77"/>
              </a:defRPr>
            </a:lvl1pPr>
            <a:lvl3pPr>
              <a:defRPr sz="1600" b="0" i="0">
                <a:latin typeface="Montserrat Light" pitchFamily="2" charset="77"/>
              </a:defRPr>
            </a:lvl3pPr>
            <a:lvl4pPr>
              <a:defRPr sz="1600" b="0" i="0">
                <a:latin typeface="Montserrat Light" pitchFamily="2" charset="77"/>
              </a:defRPr>
            </a:lvl4pPr>
            <a:lvl5pPr>
              <a:defRPr sz="1600" b="0" i="0">
                <a:latin typeface="Montserrat Light" pitchFamily="2" charset="77"/>
              </a:defRPr>
            </a:lvl5pPr>
          </a:lstStyle>
          <a:p>
            <a:pPr lvl="0"/>
            <a:r>
              <a:rPr lang="en-US" sz="1600" dirty="0"/>
              <a:t>Student name</a:t>
            </a:r>
          </a:p>
          <a:p>
            <a:pPr lvl="0"/>
            <a:r>
              <a:rPr lang="en-US" sz="1600" dirty="0"/>
              <a:t>Program, Year</a:t>
            </a:r>
          </a:p>
          <a:p>
            <a:pPr lvl="0"/>
            <a:r>
              <a:rPr lang="en-US" sz="1600" dirty="0"/>
              <a:t>University / College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A81D52-4E02-43E0-919C-D5D823B3D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91D9F6-5CDE-4745-958F-EE703B65D008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C463ED-28AE-4D81-A10D-051C10FF2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0"/>
            <a:ext cx="6858002" cy="4076701"/>
          </a:xfrm>
          <a:prstGeom prst="rect">
            <a:avLst/>
          </a:prstGeom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101-FAB7-4909-9E3C-30E35A53C25F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2F83E4AE-A6C5-430E-9740-03A0E95242EA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E5D3D1-83DE-440A-B6BA-F29F5B4D45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ransition 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rgbClr val="A25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D71A79-00AD-8842-B877-AE8FB3189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64673" y="-380999"/>
            <a:ext cx="6858002" cy="7620001"/>
          </a:xfrm>
          <a:prstGeom prst="rect">
            <a:avLst/>
          </a:prstGeom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91BF9E-7FCD-BB48-BBE2-E223F4790B14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740229"/>
            <a:ext cx="3276599" cy="508907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35FFFFD-D49E-404D-83A8-E723836296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74" y="304800"/>
            <a:ext cx="7315202" cy="62484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34A084-4090-4F85-BC40-0143E0807E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61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AEACEC-8E49-4940-95CE-4499E5AF34BD}"/>
              </a:ext>
            </a:extLst>
          </p:cNvPr>
          <p:cNvSpPr/>
          <p:nvPr userDrawn="1"/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3D367D-A785-4A7B-9C2D-A4D52B0262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effectLst/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F2C3AB97-AED8-48F2-925B-C2479482900F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08BE79-49DA-43D0-A69C-FB4440AFC140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BF81C9-1098-4E6D-87A7-94E315853388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8">
            <a:extLst>
              <a:ext uri="{FF2B5EF4-FFF2-40B4-BE49-F238E27FC236}">
                <a16:creationId xmlns:a16="http://schemas.microsoft.com/office/drawing/2014/main" id="{64FEBC9A-AB28-4DD8-A14D-A79719384AFD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46E08B3-F5EF-4A14-93C1-5D49DE1A4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70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043E7B-DEB9-E542-8EA8-1EE65E103767}"/>
              </a:ext>
            </a:extLst>
          </p:cNvPr>
          <p:cNvSpPr/>
          <p:nvPr userDrawn="1"/>
        </p:nvSpPr>
        <p:spPr>
          <a:xfrm>
            <a:off x="-1" y="-16670"/>
            <a:ext cx="7529945" cy="6884195"/>
          </a:xfrm>
          <a:prstGeom prst="rect">
            <a:avLst/>
          </a:prstGeom>
          <a:solidFill>
            <a:srgbClr val="A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 userDrawn="1"/>
        </p:nvSpPr>
        <p:spPr>
          <a:xfrm>
            <a:off x="-54433" y="-16670"/>
            <a:ext cx="12300865" cy="709589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D89B865-9D7D-4544-A7C3-AEEEB7E34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536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 dirty="0"/>
              <a:t>CLOSING SLIDE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704EC1-0C4A-4EAF-9567-A9182BE590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153" y="5852160"/>
            <a:ext cx="1652054" cy="675841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5B4F92F-2FFB-0A49-A485-DF0C37BA42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88207" y="6054275"/>
            <a:ext cx="553697" cy="37827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01AC7-2EEB-451C-B68B-9607EBB3A3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548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043E7B-DEB9-E542-8EA8-1EE65E103767}"/>
              </a:ext>
            </a:extLst>
          </p:cNvPr>
          <p:cNvSpPr/>
          <p:nvPr userDrawn="1"/>
        </p:nvSpPr>
        <p:spPr>
          <a:xfrm>
            <a:off x="-1" y="-16670"/>
            <a:ext cx="7529945" cy="6884195"/>
          </a:xfrm>
          <a:prstGeom prst="rect">
            <a:avLst/>
          </a:prstGeom>
          <a:solidFill>
            <a:srgbClr val="A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 userDrawn="1"/>
        </p:nvSpPr>
        <p:spPr>
          <a:xfrm>
            <a:off x="-54433" y="-16670"/>
            <a:ext cx="12300865" cy="709589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704EC1-0C4A-4EAF-9567-A9182BE590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1536" y="708697"/>
            <a:ext cx="1652054" cy="675841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5B4F92F-2FFB-0A49-A485-DF0C37BA42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88207" y="6054275"/>
            <a:ext cx="553697" cy="37827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11E49-9DDA-4C45-A33A-224C366D057C}"/>
              </a:ext>
            </a:extLst>
          </p:cNvPr>
          <p:cNvSpPr txBox="1"/>
          <p:nvPr userDrawn="1"/>
        </p:nvSpPr>
        <p:spPr>
          <a:xfrm>
            <a:off x="1248912" y="6309440"/>
            <a:ext cx="325158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/>
            <a:r>
              <a:rPr lang="en-US" sz="1000" dirty="0">
                <a:solidFill>
                  <a:schemeClr val="bg1"/>
                </a:solidFill>
              </a:rPr>
              <a:t>© Copyright CIEE 2019.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8B0BD8-C24D-4610-B3CE-7910B5E74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207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-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3F39C2-6E03-A548-AD62-60490116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513" y="3590240"/>
            <a:ext cx="618783" cy="6187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253F2B-5745-3D45-B0DD-9BCDC6FD2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513" y="5010507"/>
            <a:ext cx="533400" cy="4699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D7F1B4C-D36C-5244-8689-CF17DD7B4A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541" y="2292258"/>
            <a:ext cx="332157" cy="7045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2A96990-04A1-EE41-8141-DFC153AEA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868" y="3661476"/>
            <a:ext cx="506330" cy="50633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0EAE9DD-AB82-0541-84BF-F2B9F875EB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9062" y="5004875"/>
            <a:ext cx="436464" cy="38450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7A29AB9B-1F56-D349-BADA-B9B079F1B6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3561" y="2318994"/>
            <a:ext cx="332157" cy="7045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42C71D6-D220-A444-B0E9-FC0008945D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1888" y="3688212"/>
            <a:ext cx="506330" cy="50633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C1EE91A-0FD3-1F44-BFAE-23E542653A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220" y="5028356"/>
            <a:ext cx="436464" cy="384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32" y="469958"/>
            <a:ext cx="11475700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00D4A1C-206E-2844-8E26-E7558276D7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9996" y="6085126"/>
            <a:ext cx="9231368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5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09B0957-5DF6-4B1D-A795-B9CFEF75B8C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62732" y="1685580"/>
            <a:ext cx="11475700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420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ontent-Aqu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9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514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FA97557-7034-402F-BE0D-75EB5298E7A5}"/>
              </a:ext>
            </a:extLst>
          </p:cNvPr>
          <p:cNvSpPr/>
          <p:nvPr userDrawn="1"/>
        </p:nvSpPr>
        <p:spPr>
          <a:xfrm>
            <a:off x="304798" y="304800"/>
            <a:ext cx="37719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9505CDE-641E-CB40-B91A-4CFFAD7A55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1" y="329998"/>
            <a:ext cx="3771900" cy="62232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 userDrawn="1"/>
        </p:nvSpPr>
        <p:spPr>
          <a:xfrm>
            <a:off x="4076700" y="0"/>
            <a:ext cx="8276665" cy="6884196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06B87D-5F91-F14F-AABE-59E8B29A2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"/>
          </a:blip>
          <a:srcRect l="39500" b="54115"/>
          <a:stretch/>
        </p:blipFill>
        <p:spPr>
          <a:xfrm rot="10800000">
            <a:off x="4076700" y="0"/>
            <a:ext cx="8276665" cy="68720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D89B865-9D7D-4544-A7C3-AEEEB7E3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177205"/>
            <a:ext cx="6819900" cy="4333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87B965D-AB09-BE4D-A264-118A7180AC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0" y="4921136"/>
            <a:ext cx="6242685" cy="78624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schemeClr val="bg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F9C2C9-E6CC-1E48-9C06-C22C01BF14B7}"/>
              </a:ext>
            </a:extLst>
          </p:cNvPr>
          <p:cNvSpPr/>
          <p:nvPr userDrawn="1"/>
        </p:nvSpPr>
        <p:spPr>
          <a:xfrm>
            <a:off x="8753250" y="329998"/>
            <a:ext cx="3600115" cy="750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4" descr="Business unit">
            <a:extLst>
              <a:ext uri="{FF2B5EF4-FFF2-40B4-BE49-F238E27FC236}">
                <a16:creationId xmlns:a16="http://schemas.microsoft.com/office/drawing/2014/main" id="{5E87DB48-64D6-9E42-8F0F-464C2760E2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06104" y="721224"/>
            <a:ext cx="3247261" cy="3656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FF5F00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Sub-head</a:t>
            </a:r>
          </a:p>
        </p:txBody>
      </p:sp>
      <p:sp>
        <p:nvSpPr>
          <p:cNvPr id="27" name="Text Placeholder 4" descr="Business unit">
            <a:extLst>
              <a:ext uri="{FF2B5EF4-FFF2-40B4-BE49-F238E27FC236}">
                <a16:creationId xmlns:a16="http://schemas.microsoft.com/office/drawing/2014/main" id="{BB6E9F61-6145-4C4E-9D10-D02FF69E1C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06104" y="476463"/>
            <a:ext cx="3247261" cy="24476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rgbClr val="FF5F00"/>
                </a:solidFill>
                <a:latin typeface="Montserrat Light" pitchFamily="2" charset="77"/>
              </a:defRPr>
            </a:lvl1pPr>
          </a:lstStyle>
          <a:p>
            <a:pPr lvl="0"/>
            <a:fld id="{663F0909-CE94-41D1-94A8-792BDA78737B}" type="datetime4">
              <a:rPr lang="en-US" smtClean="0"/>
              <a:t>September 20, 2019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C61BAD-7394-4FB6-8549-E14CAF710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9079" y="5852160"/>
            <a:ext cx="1652054" cy="675841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2098A3EA-2701-6949-8673-4052F3528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82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_Subtitle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5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Chart- Blue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A189DF-7002-4ED6-82EA-881A8380AD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9818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ntent- Blue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72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hoto- 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73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6BE9CE6-B389-2D49-BA3D-D8F7E1A22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2"/>
            <a:ext cx="6858002" cy="40767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F92D69-2DAB-7547-BC54-4445D319BFB3}"/>
              </a:ext>
            </a:extLst>
          </p:cNvPr>
          <p:cNvSpPr/>
          <p:nvPr userDrawn="1"/>
        </p:nvSpPr>
        <p:spPr>
          <a:xfrm>
            <a:off x="304800" y="374584"/>
            <a:ext cx="11582400" cy="6178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54D9CDC-6B3F-A641-BAD5-6108C4FF045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8" y="326290"/>
            <a:ext cx="3771901" cy="6288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4E928-22AC-E646-9A93-9536B51A18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D26431-53A9-9E40-B4C0-653D2755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48686"/>
            <a:ext cx="7010400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E1DCDAA-07AF-174A-B1CB-DF29A38BE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2590800"/>
            <a:ext cx="6819900" cy="321856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b="0" i="0">
                <a:latin typeface="Montserrat Light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00"/>
            </a:lvl2pPr>
            <a:lvl3pPr marL="1200150" indent="-285750">
              <a:buFontTx/>
              <a:buBlip>
                <a:blip r:embed="rId4"/>
              </a:buBlip>
              <a:defRPr/>
            </a:lvl3pPr>
            <a:lvl4pPr marL="1657350" indent="-285750">
              <a:buFontTx/>
              <a:buBlip>
                <a:blip r:embed="rId5"/>
              </a:buBlip>
              <a:defRPr sz="1400"/>
            </a:lvl4pPr>
          </a:lstStyle>
          <a:p>
            <a:pPr lvl="0"/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r>
              <a:rPr lang="en-US" dirty="0"/>
              <a:t>Enter text here…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6578B6-2357-4978-A5EC-729448B76C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3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- Compressed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1F7843-07DC-4063-BFE5-B4314085E69B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3127" y="1248686"/>
            <a:ext cx="6318773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COMPRESSED </a:t>
            </a:r>
            <a:br>
              <a:rPr lang="en-US" dirty="0"/>
            </a:br>
            <a:r>
              <a:rPr lang="en-US" dirty="0"/>
              <a:t>WITH BODY COPY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3152E76-C5E3-5842-BDA4-2AF1FCCBD3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73127" y="2590800"/>
            <a:ext cx="6318773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073884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1D6E89-888E-402F-9010-FAF7C6AC5B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63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_Narrow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EA010A-8C79-4380-968D-198F373DD9AE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485" y="1248686"/>
            <a:ext cx="5825415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NARROW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AD8C363E-6D38-7B49-9FDE-795D17E09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42785" y="2590800"/>
            <a:ext cx="5849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5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548535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615791-1824-4E6A-9804-3D2CCCC722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17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_Mid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B58919-1757-46DD-A14B-DF6DA9DB8D10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9842" y="1248686"/>
            <a:ext cx="533205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MID WIDTH </a:t>
            </a:r>
            <a:br>
              <a:rPr lang="en-US" dirty="0"/>
            </a:br>
            <a:r>
              <a:rPr lang="en-US" dirty="0"/>
              <a:t>BODY COPY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FD58DD4D-1562-9440-9212-6CA8DE42B5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79800" y="2590800"/>
            <a:ext cx="5332058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0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072046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614DD2-6165-4389-9028-48BCB49A56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38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_Wide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1D9790-9F25-4C63-8491-2D2229E9CA72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199" y="1248686"/>
            <a:ext cx="4838701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WIDE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E3D0843D-4F1E-F947-BE55-2BC2E15138D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53200" y="2590800"/>
            <a:ext cx="4838700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630458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1B28C5-00B0-408C-89E2-A612CFC31E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32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67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229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-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45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- 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927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Subtitle-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59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Chart- Aqua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787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- Aqua 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09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- 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99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676E5E-A4AD-1F4C-872B-97CACEC20A77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BE9CE6-B389-2D49-BA3D-D8F7E1A22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2"/>
            <a:ext cx="6858002" cy="4076700"/>
          </a:xfrm>
          <a:prstGeom prst="rect">
            <a:avLst/>
          </a:prstGeom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F92D69-2DAB-7547-BC54-4445D319BFB3}"/>
              </a:ext>
            </a:extLst>
          </p:cNvPr>
          <p:cNvSpPr/>
          <p:nvPr userDrawn="1"/>
        </p:nvSpPr>
        <p:spPr>
          <a:xfrm>
            <a:off x="304800" y="374584"/>
            <a:ext cx="11582400" cy="6178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54D9CDC-6B3F-A641-BAD5-6108C4FF045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8" y="326290"/>
            <a:ext cx="3771901" cy="6288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4E928-22AC-E646-9A93-9536B51A18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D26431-53A9-9E40-B4C0-653D2755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48686"/>
            <a:ext cx="7010400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E1DCDAA-07AF-174A-B1CB-DF29A38BE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2590800"/>
            <a:ext cx="6819900" cy="321856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b="0" i="0">
                <a:latin typeface="Montserrat Light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00"/>
            </a:lvl2pPr>
            <a:lvl3pPr marL="1200150" indent="-285750">
              <a:buFontTx/>
              <a:buBlip>
                <a:blip r:embed="rId4"/>
              </a:buBlip>
              <a:defRPr/>
            </a:lvl3pPr>
            <a:lvl4pPr marL="1657350" indent="-285750">
              <a:buFontTx/>
              <a:buBlip>
                <a:blip r:embed="rId5"/>
              </a:buBlip>
              <a:defRPr sz="1400"/>
            </a:lvl4pPr>
          </a:lstStyle>
          <a:p>
            <a:pPr lvl="0"/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r>
              <a:rPr lang="en-US" dirty="0"/>
              <a:t>Enter text here…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6578B6-2357-4978-A5EC-729448B76C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89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- Compressed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1F7843-07DC-4063-BFE5-B4314085E69B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3127" y="1248686"/>
            <a:ext cx="6318773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COMPRESSED </a:t>
            </a:r>
            <a:br>
              <a:rPr lang="en-US" dirty="0"/>
            </a:br>
            <a:r>
              <a:rPr lang="en-US" dirty="0"/>
              <a:t>WITH BODY COPY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3152E76-C5E3-5842-BDA4-2AF1FCCBD3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73127" y="2590800"/>
            <a:ext cx="6318773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073884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FE2A20-AA51-4A12-B0D3-210BC550C1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62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_Narrow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EA010A-8C79-4380-968D-198F373DD9AE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485" y="1248686"/>
            <a:ext cx="5825415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NARROW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AD8C363E-6D38-7B49-9FDE-795D17E09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42785" y="2590800"/>
            <a:ext cx="5849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5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548535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14EDB7-A56D-4554-AB71-68403005B9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86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_Mid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556260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B58919-1757-46DD-A14B-DF6DA9DB8D10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9842" y="1248686"/>
            <a:ext cx="533205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MID WIDTH </a:t>
            </a:r>
            <a:br>
              <a:rPr lang="en-US" dirty="0"/>
            </a:br>
            <a:r>
              <a:rPr lang="en-US" dirty="0"/>
              <a:t>BODY COPY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FD58DD4D-1562-9440-9212-6CA8DE42B5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79800" y="2590800"/>
            <a:ext cx="5332058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0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072046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B0299-ED74-465B-9753-AADB272FC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88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164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_Wide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60579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1D9790-9F25-4C63-8491-2D2229E9CA72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199" y="1248686"/>
            <a:ext cx="4838701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WIDE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E3D0843D-4F1E-F947-BE55-2BC2E15138D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53200" y="2590800"/>
            <a:ext cx="4838700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630458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84D61A-A955-4ECF-9D36-D88362934A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27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18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- Purpl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6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-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283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Subtitle-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05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Only - Full Char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8040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- Purple 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42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- 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74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 Compressed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1F7843-07DC-4063-BFE5-B4314085E69B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3127" y="1248686"/>
            <a:ext cx="6318773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COMPRESSED </a:t>
            </a:r>
            <a:br>
              <a:rPr lang="en-US" dirty="0"/>
            </a:br>
            <a:r>
              <a:rPr lang="en-US" dirty="0"/>
              <a:t>WITH BODY COPY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3152E76-C5E3-5842-BDA4-2AF1FCCBD3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73127" y="2590800"/>
            <a:ext cx="6318773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073884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450D88-AA25-4F44-80E3-B28F8BB7E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2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Narrow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EA010A-8C79-4380-968D-198F373DD9AE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485" y="1248686"/>
            <a:ext cx="5825415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NARROW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AD8C363E-6D38-7B49-9FDE-795D17E09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42785" y="2590800"/>
            <a:ext cx="5849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5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548535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76BED3-5A8E-41A6-A53B-7408A71E9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1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957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Mid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B58919-1757-46DD-A14B-DF6DA9DB8D10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5562602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9842" y="1248686"/>
            <a:ext cx="533205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MID WIDTH </a:t>
            </a:r>
            <a:br>
              <a:rPr lang="en-US" dirty="0"/>
            </a:br>
            <a:r>
              <a:rPr lang="en-US" dirty="0"/>
              <a:t>BODY COPY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FD58DD4D-1562-9440-9212-6CA8DE42B5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79800" y="2590800"/>
            <a:ext cx="5332058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0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072046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23275E-82C4-4A81-8A0E-C34117027E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04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Wide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1D9790-9F25-4C63-8491-2D2229E9CA72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60579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199" y="1248686"/>
            <a:ext cx="4838701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WIDE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E3D0843D-4F1E-F947-BE55-2BC2E15138D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53200" y="2590800"/>
            <a:ext cx="4838700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630458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9EF663-D535-404E-9C17-58B805C08C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34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4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85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-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99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-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331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 Subtitle-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48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Only - Full Char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5"/>
          </a:solidFill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61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- Yellow 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6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- Yellow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79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5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6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314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ft Content- 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-1"/>
            <a:ext cx="60579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6F0E1E-C904-394D-B1CE-14B91F9B1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2" y="400051"/>
            <a:ext cx="6858002" cy="6057900"/>
          </a:xfrm>
          <a:prstGeom prst="rect">
            <a:avLst/>
          </a:prstGeom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459E9C-CBA7-E348-86DB-BB595B9E963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06F8CA-48D5-F647-92A7-9B56331F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7CA3706-6E71-E947-9E16-E1777EB0A9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0" y="304801"/>
            <a:ext cx="5753101" cy="62483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5AF2F1-8E8F-6D4D-B8C2-ABDBC32B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0" y="1248686"/>
            <a:ext cx="4819650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1A3D45-2FAC-4573-A575-BA990ECBE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A0555B-F02F-4416-962A-C6F1DE35EF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2250" y="2590800"/>
            <a:ext cx="4819650" cy="321856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800" b="0" i="0">
                <a:latin typeface="Montserrat Light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00"/>
            </a:lvl2pPr>
            <a:lvl3pPr marL="1200150" indent="-285750">
              <a:buFontTx/>
              <a:buBlip>
                <a:blip r:embed="rId5"/>
              </a:buBlip>
              <a:defRPr/>
            </a:lvl3pPr>
            <a:lvl4pPr marL="1657350" indent="-285750">
              <a:buFontTx/>
              <a:buBlip>
                <a:blip r:embed="rId6"/>
              </a:buBlip>
              <a:defRPr sz="1400"/>
            </a:lvl4pPr>
          </a:lstStyle>
          <a:p>
            <a:pPr lvl="0"/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r>
              <a:rPr lang="en-US" dirty="0"/>
              <a:t>Enter text here…</a:t>
            </a:r>
          </a:p>
        </p:txBody>
      </p:sp>
    </p:spTree>
    <p:extLst>
      <p:ext uri="{BB962C8B-B14F-4D97-AF65-F5344CB8AC3E}">
        <p14:creationId xmlns:p14="http://schemas.microsoft.com/office/powerpoint/2010/main" val="1787872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st Colored Side Panel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E0BA45A-446D-9343-A766-74DDC7B03826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0" y="0"/>
            <a:ext cx="4076700" cy="6890483"/>
          </a:xfrm>
          <a:prstGeom prst="rect">
            <a:avLst/>
          </a:prstGeom>
          <a:solidFill>
            <a:srgbClr val="A25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0C3279-15AC-3F49-B5D1-65EB6D520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3" y="1390651"/>
            <a:ext cx="6858002" cy="4076699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E0197D-28B7-C845-8952-007CBD936BF3}"/>
              </a:ext>
            </a:extLst>
          </p:cNvPr>
          <p:cNvSpPr/>
          <p:nvPr userDrawn="1"/>
        </p:nvSpPr>
        <p:spPr>
          <a:xfrm>
            <a:off x="304800" y="304800"/>
            <a:ext cx="3771901" cy="6248399"/>
          </a:xfrm>
          <a:prstGeom prst="rect">
            <a:avLst/>
          </a:prstGeom>
          <a:solidFill>
            <a:srgbClr val="A25E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5AAFCA-EF50-E342-AAFA-5C57CE2D53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700088"/>
            <a:ext cx="3028950" cy="512921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text here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AC518-FC47-B248-BFFA-AF90D56867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E828C5-1DF0-D348-A5F0-9FC09828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48686"/>
            <a:ext cx="6819900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4E86FF2-A6A7-CC44-937E-E0E3DE011E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142" y="2601117"/>
            <a:ext cx="3212640" cy="322818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6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400"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2CBB33-76F1-47C4-8D3B-F634CAAA08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D606174-9B28-4F34-8574-D01A31438B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1997" y="2601117"/>
            <a:ext cx="3212640" cy="322818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6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400"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33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0">
          <p15:clr>
            <a:srgbClr val="FBAE40"/>
          </p15:clr>
        </p15:guide>
        <p15:guide id="2" pos="515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LIs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E8A7DC4-42EB-43B9-B53B-F90D4EB6E946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D6CCD7-16A6-8A4C-8CA6-923DB7B82DAC}"/>
              </a:ext>
            </a:extLst>
          </p:cNvPr>
          <p:cNvSpPr/>
          <p:nvPr userDrawn="1"/>
        </p:nvSpPr>
        <p:spPr>
          <a:xfrm>
            <a:off x="0" y="0"/>
            <a:ext cx="5068253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9D2D69-6C58-2C4B-B6EE-3CC82D5C9D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4" y="895352"/>
            <a:ext cx="6858002" cy="5067298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7B98DA-1FCE-7F48-ACFF-BF419D9C5AB2}"/>
              </a:ext>
            </a:extLst>
          </p:cNvPr>
          <p:cNvSpPr/>
          <p:nvPr userDrawn="1"/>
        </p:nvSpPr>
        <p:spPr>
          <a:xfrm>
            <a:off x="304800" y="304800"/>
            <a:ext cx="4762502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1A87B0-3228-8C46-BB67-D74768129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600" y="1248686"/>
            <a:ext cx="5829300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SINGLE LINE CHART,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326BF-3CDB-E042-83AA-5A6418CBF8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800101" y="876300"/>
            <a:ext cx="3771900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4E185-F1A0-DD46-A069-A9C7C9131A44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562600" y="2590800"/>
            <a:ext cx="5829300" cy="3238500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lvl2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Enter text here…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B5260D-9A63-4C93-B18C-9ACEB57EE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20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Copy, Quot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1B80C0-F78E-47BD-BF05-DE99A5C2D80B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D6CCD7-16A6-8A4C-8CA6-923DB7B82DAC}"/>
              </a:ext>
            </a:extLst>
          </p:cNvPr>
          <p:cNvSpPr/>
          <p:nvPr userDrawn="1"/>
        </p:nvSpPr>
        <p:spPr>
          <a:xfrm>
            <a:off x="1" y="0"/>
            <a:ext cx="5067299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9582605-D40C-9746-956B-EC20B7201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4" y="895352"/>
            <a:ext cx="6858002" cy="5067298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F6646D-085A-6B4A-9B9F-B415299DF052}"/>
              </a:ext>
            </a:extLst>
          </p:cNvPr>
          <p:cNvSpPr/>
          <p:nvPr userDrawn="1"/>
        </p:nvSpPr>
        <p:spPr>
          <a:xfrm>
            <a:off x="8449655" y="2590799"/>
            <a:ext cx="54364" cy="2684586"/>
          </a:xfrm>
          <a:prstGeom prst="rect">
            <a:avLst/>
          </a:prstGeom>
          <a:solidFill>
            <a:srgbClr val="DD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7B98DA-1FCE-7F48-ACFF-BF419D9C5AB2}"/>
              </a:ext>
            </a:extLst>
          </p:cNvPr>
          <p:cNvSpPr/>
          <p:nvPr userDrawn="1"/>
        </p:nvSpPr>
        <p:spPr>
          <a:xfrm>
            <a:off x="304801" y="304800"/>
            <a:ext cx="4762499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6CF2C7-E8EB-AA48-BF61-911A01C8338A}"/>
              </a:ext>
            </a:extLst>
          </p:cNvPr>
          <p:cNvSpPr txBox="1"/>
          <p:nvPr userDrawn="1"/>
        </p:nvSpPr>
        <p:spPr>
          <a:xfrm>
            <a:off x="6238568" y="-353961"/>
            <a:ext cx="184731" cy="307777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sz="1400" b="0" i="0" dirty="0">
              <a:solidFill>
                <a:srgbClr val="505251"/>
              </a:solidFill>
              <a:latin typeface="Montserrat ExtraLight" pitchFamily="2" charset="77"/>
            </a:endParaRP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E1FB7436-E530-BC48-B285-F66DF61226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79667" y="2590800"/>
            <a:ext cx="2731282" cy="21209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1pPr>
            <a:lvl2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2pPr>
            <a:lvl3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3pPr>
            <a:lvl4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4pPr>
            <a:lvl5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1" dirty="0">
                <a:solidFill>
                  <a:srgbClr val="A25EB5"/>
                </a:solidFill>
                <a:latin typeface="Aglet Slab" panose="020F0503030202040203" pitchFamily="34" charset="77"/>
                <a:ea typeface="Aglet Slab" panose="020F0503030202040203" pitchFamily="34" charset="77"/>
              </a:rPr>
              <a:t>“Student quote here…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0D360E3E-1926-0B43-8927-5B1A4962FA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79667" y="4932727"/>
            <a:ext cx="2731281" cy="89657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Student name</a:t>
            </a:r>
          </a:p>
          <a:p>
            <a:pPr lvl="0"/>
            <a:r>
              <a:rPr lang="en-US" dirty="0"/>
              <a:t>Program, Year</a:t>
            </a:r>
          </a:p>
          <a:p>
            <a:pPr lvl="0"/>
            <a:r>
              <a:rPr lang="en-US" dirty="0"/>
              <a:t>University / College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5574-FAED-BE42-9587-68AC6E039A6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4F5341-5038-B040-937B-4A00B25F5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8254" y="1248686"/>
            <a:ext cx="5833646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TWO LINE TITLE WITH QUOTE AND CHART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211AB01-EC1A-E944-BE17-D026B589127E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800100" y="797068"/>
            <a:ext cx="3771900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7CD0447B-9446-C84A-BEDF-72AA5B11BB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571713" y="2590800"/>
            <a:ext cx="2763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5DA861-311D-4EBB-A649-B282181DDB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7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32">
          <p15:clr>
            <a:srgbClr val="FBAE40"/>
          </p15:clr>
        </p15:guide>
        <p15:guide id="2" pos="544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, List and Quot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1A7891-CC97-5343-9945-291F903B7409}"/>
              </a:ext>
            </a:extLst>
          </p:cNvPr>
          <p:cNvSpPr/>
          <p:nvPr userDrawn="1"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1F44C56-41E1-8F4E-A62F-A6578EA207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2" y="895350"/>
            <a:ext cx="6858002" cy="5067301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646A06-403A-7F4E-BFD2-ADDDF80637B7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02A5BA-48F3-F84F-A6A7-6A0575DE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AD79FD5-3291-4B42-BFA2-38C6055A017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9" y="304800"/>
            <a:ext cx="4762502" cy="6248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20D6444-72B3-464F-B116-23D5EFCC5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72513" y="2609635"/>
            <a:ext cx="2705099" cy="24034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1pPr>
            <a:lvl2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2pPr>
            <a:lvl3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3pPr>
            <a:lvl4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4pPr>
            <a:lvl5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1" dirty="0">
                <a:solidFill>
                  <a:srgbClr val="A25EB5"/>
                </a:solidFill>
                <a:latin typeface="Aglet Slab" panose="020F0503030202040203" pitchFamily="34" charset="77"/>
                <a:ea typeface="Aglet Slab" panose="020F0503030202040203" pitchFamily="34" charset="77"/>
              </a:rPr>
              <a:t>“Student quote here…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B37AE8D-8834-BF41-B09C-AB0F7B2B48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72513" y="4970702"/>
            <a:ext cx="2705099" cy="873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Student name</a:t>
            </a:r>
          </a:p>
          <a:p>
            <a:pPr lvl="0"/>
            <a:r>
              <a:rPr lang="en-US" dirty="0"/>
              <a:t>Program, Year</a:t>
            </a:r>
          </a:p>
          <a:p>
            <a:pPr lvl="0"/>
            <a:r>
              <a:rPr lang="en-US" dirty="0"/>
              <a:t>University / College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5AAE7-3ECD-F144-B21D-AE64B990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1248686"/>
            <a:ext cx="5829300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C846DB-0510-7B45-807E-615BBB74CBA9}"/>
              </a:ext>
            </a:extLst>
          </p:cNvPr>
          <p:cNvSpPr/>
          <p:nvPr userDrawn="1"/>
        </p:nvSpPr>
        <p:spPr>
          <a:xfrm>
            <a:off x="8449655" y="2590799"/>
            <a:ext cx="54364" cy="2684586"/>
          </a:xfrm>
          <a:prstGeom prst="rect">
            <a:avLst/>
          </a:prstGeom>
          <a:solidFill>
            <a:srgbClr val="DD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6E1FE4-9B41-4B2D-BE42-8B8A877F1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30EE370-7ECA-42F5-8C0D-C224EF1441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2600" y="2609635"/>
            <a:ext cx="2718561" cy="3234191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 sz="14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400"/>
            </a:lvl2pPr>
            <a:lvl3pPr>
              <a:buFontTx/>
              <a:buBlip>
                <a:blip r:embed="rId5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91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08">
          <p15:clr>
            <a:srgbClr val="FBAE40"/>
          </p15:clr>
        </p15:guide>
        <p15:guide id="2" pos="545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st with Subheads and Callou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-3313" y="0"/>
            <a:ext cx="4080012" cy="6858000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A7DD6ED-6821-A24C-85A4-0D99C464A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3" y="1390651"/>
            <a:ext cx="6858002" cy="4076699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B8EA0CF-7098-DA4E-8B9A-7B6338E544B7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04FCE-B095-714E-8677-7E902ADE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C4FB0CF1-601A-D34B-804B-8550DF9A23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9" y="304800"/>
            <a:ext cx="3771901" cy="62484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CA9A5EB-EE13-8F45-A623-DB9FE6F047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0" y="5054216"/>
            <a:ext cx="6853239" cy="4397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1pPr>
            <a:lvl2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2pPr>
            <a:lvl3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3pPr>
            <a:lvl4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4pPr>
            <a:lvl5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EE49C-19AF-C14F-99E4-78672890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699" y="1248686"/>
            <a:ext cx="6840539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748A53-B8DE-FA40-8412-E462F51CA4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84699" y="2586002"/>
            <a:ext cx="3246120" cy="479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987B61B-2974-DC4A-A587-668FADC576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78403" y="2586002"/>
            <a:ext cx="3246836" cy="479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38CE9D-F632-4C1A-97EC-27002651DE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0C744C6-5722-4080-9DBD-C9E816C50F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4700" y="3074911"/>
            <a:ext cx="3246119" cy="181673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 sz="14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400"/>
            </a:lvl2pPr>
            <a:lvl3pPr>
              <a:buFontTx/>
              <a:buBlip>
                <a:blip r:embed="rId5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77C3477-E8AA-4626-8A84-175D008067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78403" y="3085084"/>
            <a:ext cx="3246836" cy="181673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 sz="14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400"/>
            </a:lvl2pPr>
            <a:lvl3pPr>
              <a:buFontTx/>
              <a:buBlip>
                <a:blip r:embed="rId5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0">
          <p15:clr>
            <a:srgbClr val="FBAE40"/>
          </p15:clr>
        </p15:guide>
        <p15:guide id="2" pos="515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- 2 Column with Subhead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65ED82-5473-4265-A826-7DA261B06F83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5B0720D-241E-E94C-9392-C7819CEE3E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2425547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DE29C97-5624-2245-B790-256B509C7A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761" y="1937288"/>
            <a:ext cx="3261939" cy="32248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Points</a:t>
            </a:r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7FAA3723-C21B-0241-8539-6510F0737F1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86661" y="2425547"/>
            <a:ext cx="6805239" cy="330061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3D39B08-EA0D-CE49-A0B9-C647E667AB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86661" y="1937288"/>
            <a:ext cx="3225131" cy="3224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Background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E34EBA5-0813-43B9-80D5-0E107D607B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47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F098D13-4050-4FFD-891E-95676EC1A088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7933F61D-7E54-8A46-8DA3-151C8BFD24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21364" y="1914363"/>
            <a:ext cx="4079875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009845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B6BAC9D-4592-C24E-870E-4FE1455D08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21364" y="3168106"/>
            <a:ext cx="4079875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FF5F00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275D7A95-C47A-DE49-A48D-6B985EBAAE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21364" y="4426635"/>
            <a:ext cx="4079875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379BD7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B748C814-4273-3F4C-81F8-A3855C45603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97210" y="2376743"/>
            <a:ext cx="3755892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F55069F9-2E48-0542-9526-D8B9EC33A51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25565" y="2376743"/>
            <a:ext cx="4075673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935535C6-9218-1A49-B1B3-18DAAE2BD4F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25566" y="3618267"/>
            <a:ext cx="4066334" cy="80982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01CED42F-F2B1-E34D-B5A8-EC5C6B47463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25566" y="4846635"/>
            <a:ext cx="4075672" cy="78160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A9548FC5-645E-A84B-819C-51836811C95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004298" y="1914363"/>
            <a:ext cx="3748804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005CB9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4E88B418-F4A3-1142-970C-A5C9960E7B7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004298" y="3168106"/>
            <a:ext cx="3748804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A2D45E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2A2B8DCF-FFC7-0048-9CFA-A2AD6BE3739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004298" y="4426635"/>
            <a:ext cx="3748804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A25EB5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17214"/>
            <a:ext cx="10601138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68098BC-1E34-40AF-B354-2AAF484A39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3CEA4108-1BC0-4F3C-BBA6-60C36D4C7C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997210" y="3625680"/>
            <a:ext cx="3755892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6129D6A2-B081-48B9-A8AA-90A19ED88BD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04298" y="4881941"/>
            <a:ext cx="3755892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83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B5D95C9-7A73-A74B-AC1C-1B160CD5723A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A2D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A1600-5166-2C42-A2F3-F7586AF3E717}"/>
              </a:ext>
            </a:extLst>
          </p:cNvPr>
          <p:cNvSpPr/>
          <p:nvPr userDrawn="1"/>
        </p:nvSpPr>
        <p:spPr>
          <a:xfrm>
            <a:off x="304801" y="304800"/>
            <a:ext cx="11582400" cy="62483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FF701C-D139-704B-9F6E-674CE9097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1"/>
            <a:ext cx="6858002" cy="4076700"/>
          </a:xfrm>
          <a:prstGeom prst="rect">
            <a:avLst/>
          </a:prstGeom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4A071-90AE-534E-A7BA-368232785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64309EC-D987-C34F-9B50-18022AD412F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1092" y="304800"/>
            <a:ext cx="3771899" cy="6248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D4A8666-B531-864D-BA8F-A940AD91D4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96960" y="2597888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72228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Page 3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AE2E29-4819-7143-8943-3BCFD4DC27D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84086" y="4987927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31AEBE-4AE3-FF40-BB07-28437286301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84086" y="3890673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A2121A-8C54-FC4E-9779-B49C6AF1DCDD}"/>
              </a:ext>
            </a:extLst>
          </p:cNvPr>
          <p:cNvCxnSpPr>
            <a:cxnSpLocks/>
          </p:cNvCxnSpPr>
          <p:nvPr userDrawn="1"/>
        </p:nvCxnSpPr>
        <p:spPr>
          <a:xfrm flipH="1">
            <a:off x="5684086" y="2840312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5585519D-0819-3745-8EA4-75A6632A7D0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3504" y="2597888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72228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9D1D829-907F-164E-89DE-F560FDD534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3665165"/>
            <a:ext cx="1886444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Section 2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91890AD-259B-3F44-B5CA-6BE9132BE1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2168" y="4755790"/>
            <a:ext cx="1886444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Section 3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BCCFA25F-FBCA-2B4C-A4E4-E7400CAB64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91275" y="3665165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Page 5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3977A717-0CB1-0F4D-A4CD-DC164EB6B7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81443" y="4755790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Page 9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9F4973-FEAE-A54F-BB50-3BBD5597D4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5417" y="1248686"/>
            <a:ext cx="6789323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2C545CBE-700B-9746-9B1B-A8842FD9BFC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572000" y="2903743"/>
            <a:ext cx="6937830" cy="73491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AE05C76D-0E3C-E244-A7C6-0DF27F2A052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572000" y="3948771"/>
            <a:ext cx="6937830" cy="73491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9" name="Content Placeholder 14">
            <a:extLst>
              <a:ext uri="{FF2B5EF4-FFF2-40B4-BE49-F238E27FC236}">
                <a16:creationId xmlns:a16="http://schemas.microsoft.com/office/drawing/2014/main" id="{34FA762C-DB2A-8B42-ABC3-82BD3A46A7B9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4572000" y="5051857"/>
            <a:ext cx="6937830" cy="73491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E35E11F-84D3-4B92-9FD9-163D86C2A7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92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AB1D1D-E117-494C-87B1-3975E3F58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0"/>
            <a:ext cx="6858002" cy="4076701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2715E5-0F71-9448-B534-1FA1F6B54DE2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5C35656-1E28-004C-96C4-6951C76A83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2342" y="1482437"/>
            <a:ext cx="11319458" cy="3082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7400"/>
              </a:lnSpc>
              <a:buNone/>
              <a:defRPr sz="12000" b="0" i="1" cap="none" baseline="0">
                <a:solidFill>
                  <a:srgbClr val="009845"/>
                </a:solidFill>
                <a:latin typeface="Aglet Slab Semibold" panose="020F0503030202040203" pitchFamily="34" charset="77"/>
                <a:ea typeface="Aglet Slab Semibold" panose="020F0503030202040203" pitchFamily="34" charset="77"/>
                <a:cs typeface="Arial"/>
              </a:defRPr>
            </a:lvl1pPr>
            <a:lvl2pPr>
              <a:buNone/>
              <a:defRPr sz="3200">
                <a:solidFill>
                  <a:schemeClr val="bg1"/>
                </a:solidFill>
              </a:defRPr>
            </a:lvl2pPr>
            <a:lvl3pPr>
              <a:buNone/>
              <a:defRPr sz="3200">
                <a:solidFill>
                  <a:schemeClr val="bg1"/>
                </a:solidFill>
              </a:defRPr>
            </a:lvl3pPr>
            <a:lvl4pPr>
              <a:buNone/>
              <a:defRPr sz="3200">
                <a:solidFill>
                  <a:schemeClr val="bg1"/>
                </a:solidFill>
              </a:defRPr>
            </a:lvl4pPr>
            <a:lvl5pPr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B8AD89-D52E-DC45-9B46-BF2E9D680A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790700"/>
            <a:ext cx="6819899" cy="308991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None/>
              <a:defRPr sz="2800" b="0" i="1">
                <a:solidFill>
                  <a:srgbClr val="009845"/>
                </a:solidFill>
                <a:latin typeface="Aglet Slab" panose="020F0503030202040203" pitchFamily="34" charset="77"/>
                <a:ea typeface="Aglet Slab" panose="020F0503030202040203" pitchFamily="34" charset="77"/>
              </a:defRPr>
            </a:lvl1pPr>
          </a:lstStyle>
          <a:p>
            <a:r>
              <a:rPr lang="en-US" dirty="0"/>
              <a:t>Enter student quote here…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F7AA07-834D-A240-9970-6A67F55A21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8" y="304800"/>
            <a:ext cx="3742743" cy="6248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983A9-F503-E841-AA83-2ED8F0BA6F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4730453"/>
            <a:ext cx="3543302" cy="835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latin typeface="Montserrat Light" pitchFamily="2" charset="77"/>
              </a:defRPr>
            </a:lvl1pPr>
            <a:lvl3pPr>
              <a:defRPr sz="1600" b="0" i="0">
                <a:latin typeface="Montserrat Light" pitchFamily="2" charset="77"/>
              </a:defRPr>
            </a:lvl3pPr>
            <a:lvl4pPr>
              <a:defRPr sz="1600" b="0" i="0">
                <a:latin typeface="Montserrat Light" pitchFamily="2" charset="77"/>
              </a:defRPr>
            </a:lvl4pPr>
            <a:lvl5pPr>
              <a:defRPr sz="1600" b="0" i="0">
                <a:latin typeface="Montserrat Light" pitchFamily="2" charset="77"/>
              </a:defRPr>
            </a:lvl5pPr>
          </a:lstStyle>
          <a:p>
            <a:pPr lvl="0"/>
            <a:r>
              <a:rPr lang="en-US" sz="1600" dirty="0"/>
              <a:t>Student name</a:t>
            </a:r>
          </a:p>
          <a:p>
            <a:pPr lvl="0"/>
            <a:r>
              <a:rPr lang="en-US" sz="1600" dirty="0"/>
              <a:t>Program, Year</a:t>
            </a:r>
          </a:p>
          <a:p>
            <a:pPr lvl="0"/>
            <a:r>
              <a:rPr lang="en-US" sz="1600" dirty="0"/>
              <a:t>University / College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A81D52-4E02-43E0-919C-D5D823B3D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11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75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/>
        </p:nvSpPr>
        <p:spPr>
          <a:xfrm>
            <a:off x="-194733" y="-66822"/>
            <a:ext cx="12467415" cy="7085689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06B87D-5F91-F14F-AABE-59E8B29A2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C61BAD-7394-4FB6-8549-E14CAF710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080" y="5852160"/>
            <a:ext cx="1652054" cy="675841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220E27C-7BE5-9D4C-8ECF-C8D4C2CE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DFF59-152B-DC44-8903-C9AD7C6DF668}"/>
              </a:ext>
            </a:extLst>
          </p:cNvPr>
          <p:cNvSpPr/>
          <p:nvPr/>
        </p:nvSpPr>
        <p:spPr>
          <a:xfrm>
            <a:off x="8753251" y="329998"/>
            <a:ext cx="3519432" cy="750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 descr="Business unit">
            <a:extLst>
              <a:ext uri="{FF2B5EF4-FFF2-40B4-BE49-F238E27FC236}">
                <a16:creationId xmlns:a16="http://schemas.microsoft.com/office/drawing/2014/main" id="{5C6F9490-4C6B-F74C-ABC4-C3D77B1D09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06104" y="568823"/>
            <a:ext cx="3166579" cy="3656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rgbClr val="FF5F00"/>
                </a:solidFill>
                <a:latin typeface="Montserrat Light" pitchFamily="2" charset="77"/>
              </a:defRPr>
            </a:lvl1pPr>
          </a:lstStyle>
          <a:p>
            <a:pPr lvl="0"/>
            <a:fld id="{F93B54B6-FFF3-674D-B4D5-7A995DFB6F8E}" type="datetime4">
              <a:rPr lang="en-US" smtClean="0"/>
              <a:t>May 24, 2019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63EDAE4-E680-4B4A-938D-B0FD3C0E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1309176"/>
            <a:ext cx="6819900" cy="4333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2DFB710-C4BE-F047-9424-32FCF1C787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97000" y="5073536"/>
            <a:ext cx="6242685" cy="78624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49C156-119F-4D5D-B8C2-17EC67D5168F}"/>
              </a:ext>
            </a:extLst>
          </p:cNvPr>
          <p:cNvSpPr/>
          <p:nvPr userDrawn="1"/>
        </p:nvSpPr>
        <p:spPr>
          <a:xfrm>
            <a:off x="-194733" y="-66822"/>
            <a:ext cx="12467415" cy="7085689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E8816A-79B6-44E6-8971-49A713CD96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FDC43B-4BEF-459D-A3BC-9FF5D51EA2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9080" y="5852160"/>
            <a:ext cx="1652054" cy="67584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235364-798A-406A-8C13-F9EA6FAA41E2}"/>
              </a:ext>
            </a:extLst>
          </p:cNvPr>
          <p:cNvSpPr/>
          <p:nvPr userDrawn="1"/>
        </p:nvSpPr>
        <p:spPr>
          <a:xfrm>
            <a:off x="8753251" y="329998"/>
            <a:ext cx="3519432" cy="750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96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FA97557-7034-402F-BE0D-75EB5298E7A5}"/>
              </a:ext>
            </a:extLst>
          </p:cNvPr>
          <p:cNvSpPr/>
          <p:nvPr/>
        </p:nvSpPr>
        <p:spPr>
          <a:xfrm>
            <a:off x="304798" y="304800"/>
            <a:ext cx="37719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9505CDE-641E-CB40-B91A-4CFFAD7A55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1" y="329998"/>
            <a:ext cx="3771900" cy="62232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/>
        </p:nvSpPr>
        <p:spPr>
          <a:xfrm>
            <a:off x="4076700" y="0"/>
            <a:ext cx="8276665" cy="6884196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06B87D-5F91-F14F-AABE-59E8B29A2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"/>
          </a:blip>
          <a:srcRect l="39500" b="54115"/>
          <a:stretch/>
        </p:blipFill>
        <p:spPr>
          <a:xfrm rot="10800000">
            <a:off x="4076700" y="0"/>
            <a:ext cx="8276665" cy="68720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D89B865-9D7D-4544-A7C3-AEEEB7E3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177205"/>
            <a:ext cx="6819900" cy="4333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87B965D-AB09-BE4D-A264-118A7180AC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0" y="4921136"/>
            <a:ext cx="6242685" cy="78624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F9C2C9-E6CC-1E48-9C06-C22C01BF14B7}"/>
              </a:ext>
            </a:extLst>
          </p:cNvPr>
          <p:cNvSpPr/>
          <p:nvPr/>
        </p:nvSpPr>
        <p:spPr>
          <a:xfrm>
            <a:off x="8753250" y="329998"/>
            <a:ext cx="3600115" cy="750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4" descr="Business unit">
            <a:extLst>
              <a:ext uri="{FF2B5EF4-FFF2-40B4-BE49-F238E27FC236}">
                <a16:creationId xmlns:a16="http://schemas.microsoft.com/office/drawing/2014/main" id="{5E87DB48-64D6-9E42-8F0F-464C2760E2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06104" y="721224"/>
            <a:ext cx="3247261" cy="3656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FF5F00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Sub-head</a:t>
            </a:r>
          </a:p>
        </p:txBody>
      </p:sp>
      <p:sp>
        <p:nvSpPr>
          <p:cNvPr id="27" name="Text Placeholder 4" descr="Business unit">
            <a:extLst>
              <a:ext uri="{FF2B5EF4-FFF2-40B4-BE49-F238E27FC236}">
                <a16:creationId xmlns:a16="http://schemas.microsoft.com/office/drawing/2014/main" id="{BB6E9F61-6145-4C4E-9D10-D02FF69E1C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06104" y="476463"/>
            <a:ext cx="3247261" cy="3656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rgbClr val="FF5F00"/>
                </a:solidFill>
                <a:latin typeface="Montserrat Light" pitchFamily="2" charset="77"/>
              </a:defRPr>
            </a:lvl1pPr>
          </a:lstStyle>
          <a:p>
            <a:pPr lvl="0"/>
            <a:fld id="{4DFE51D3-7B14-F24D-8941-699FBAE217B6}" type="datetime4">
              <a:rPr lang="en-US" smtClean="0"/>
              <a:t>May 24, 2019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C61BAD-7394-4FB6-8549-E14CAF710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079" y="5852160"/>
            <a:ext cx="1652054" cy="675841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2098A3EA-2701-6949-8673-4052F3528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860C1A-A27D-4A97-BB54-049C477A09A3}"/>
              </a:ext>
            </a:extLst>
          </p:cNvPr>
          <p:cNvSpPr/>
          <p:nvPr userDrawn="1"/>
        </p:nvSpPr>
        <p:spPr>
          <a:xfrm>
            <a:off x="304798" y="304800"/>
            <a:ext cx="37719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47A315-7C34-4DA8-9C84-D6EC4A320D6E}"/>
              </a:ext>
            </a:extLst>
          </p:cNvPr>
          <p:cNvSpPr/>
          <p:nvPr userDrawn="1"/>
        </p:nvSpPr>
        <p:spPr>
          <a:xfrm>
            <a:off x="4076700" y="0"/>
            <a:ext cx="8276665" cy="6884196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687E90-09F2-48EE-8916-ECFFB7424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"/>
          </a:blip>
          <a:srcRect l="39500" b="54115"/>
          <a:stretch/>
        </p:blipFill>
        <p:spPr>
          <a:xfrm rot="10800000">
            <a:off x="4076700" y="0"/>
            <a:ext cx="8276665" cy="68720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FE365A-C373-42C7-B09B-7BDA2B24406E}"/>
              </a:ext>
            </a:extLst>
          </p:cNvPr>
          <p:cNvSpPr/>
          <p:nvPr userDrawn="1"/>
        </p:nvSpPr>
        <p:spPr>
          <a:xfrm>
            <a:off x="8753250" y="329998"/>
            <a:ext cx="3600115" cy="750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79B373-6DF7-483A-95E9-75079661A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9079" y="5852160"/>
            <a:ext cx="1652054" cy="6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64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1700A6E-CB29-42DC-976B-1FE38304F0F1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B5D0B0-9F09-4B2D-9C11-60703BF28733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C1BFCE-065E-4884-AC69-BE036E196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1338DAE-F7A6-4AF8-B532-2C9C148B27C8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831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D729E1E-75EF-4489-8578-4767429039DB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DC1A78-A653-4BD7-A405-F99F666587BD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6A9EAB-43FB-4492-9D96-21C09C271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629B6E4-C4CE-4A8E-8CEE-EED5F25959A6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723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E25F7A8-CDC1-4B81-B076-87E3BA126B55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2BCF70-81E4-4198-AF3F-5453DDA496B5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6D3D62-79D5-4444-956D-6548E4408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5C82F95-2839-4013-B825-0DE1C264D7EC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176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AC4B71F9-63F4-4023-BF0D-F4CDA00E8EA5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5BE598-C7E8-47D8-88A4-E1086AD740A7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3C47B1-A666-4F79-9677-6ADDE6509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0CE9D52-76EA-45AC-9FCC-E8CD758594F7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327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28049E9-8CE7-4F50-86D4-3641385909B1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C4FB05-5ACD-4219-99B3-EF2D425B2583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A2C348-72CD-4B4A-ACA1-C1FBE40EA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6FA4177-62E3-41DB-84D5-256A933E3152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300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Ver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2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25306-958E-4733-9F1D-3C3707E02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EEC2D7E-CE91-4AF3-8388-5D5546045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566F8-A702-4894-AE9E-B512B2EAD338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B2AE2B-19B4-4010-A48C-88A39F9F5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8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Vers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1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DE5D7-2AAB-4A5B-9113-5F1E5B053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7819FAB-BAFA-41AF-A532-D81692632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2C2A9-10B4-473F-96A2-64C50A489195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DD74B3-2D03-48B3-A8E9-A34380920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0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er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2"/>
                </a:solidFill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25306-958E-4733-9F1D-3C3707E02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EEC2D7E-CE91-4AF3-8388-5D5546045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89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Vers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2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1B8DD-D73B-4F49-863E-DD5F33129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0692446-F885-4888-A7C3-433EA77756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709622-B7E2-43DA-B638-0EAFCC97B827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FFD7D2-0D61-4A23-AECA-A62D10588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94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Vers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1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78F34-E2D5-46DA-B4C4-886FA117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35B8747-B766-4B45-BB99-20B0A39AFF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632B3C-0B30-42A7-960D-1657F70E93C3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8DC840-A897-4B28-9147-4C231338A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29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_Picture_No_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07BD1-5AAD-4DFC-9B02-BE5FCB94C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F06062-FAF0-415F-BD94-8FE6379A8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5F00"/>
                </a:solidFill>
                <a:latin typeface="Montserrat" pitchFamily="2" charset="77"/>
              </a:defRPr>
            </a:lvl1pPr>
          </a:lstStyle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9C17DD-861A-4DE5-8875-3D8E2CA31F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69B5E-12A0-4D01-A34A-5D8F808B6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EA4136-A333-49B8-A29A-964DE3B83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74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ers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4A115D-22B7-4F3A-B3A3-DFD34BF0AF90}"/>
              </a:ext>
            </a:extLst>
          </p:cNvPr>
          <p:cNvSpPr/>
          <p:nvPr/>
        </p:nvSpPr>
        <p:spPr>
          <a:xfrm>
            <a:off x="304798" y="304800"/>
            <a:ext cx="37719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/>
        </p:nvSpPr>
        <p:spPr>
          <a:xfrm>
            <a:off x="4057672" y="304800"/>
            <a:ext cx="7848578" cy="624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4828C2A-096A-B84E-ABF3-22DB0EC629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6410" y="304800"/>
            <a:ext cx="11599840" cy="624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62D5F9F-4FFC-C643-BEF2-755BF65F89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0" y="4188390"/>
            <a:ext cx="6217920" cy="164590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6A6AED-502E-4C7C-A9E9-952831F6028E}"/>
              </a:ext>
            </a:extLst>
          </p:cNvPr>
          <p:cNvSpPr/>
          <p:nvPr userDrawn="1"/>
        </p:nvSpPr>
        <p:spPr>
          <a:xfrm>
            <a:off x="304798" y="304800"/>
            <a:ext cx="37719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7274B8-BF30-4449-9162-9EB3E897ADD9}"/>
              </a:ext>
            </a:extLst>
          </p:cNvPr>
          <p:cNvSpPr/>
          <p:nvPr userDrawn="1"/>
        </p:nvSpPr>
        <p:spPr>
          <a:xfrm>
            <a:off x="4057672" y="304800"/>
            <a:ext cx="7848578" cy="624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1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Transition 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rgbClr val="A25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D71A79-00AD-8842-B877-AE8FB3189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64673" y="-380999"/>
            <a:ext cx="6858002" cy="7620001"/>
          </a:xfrm>
          <a:prstGeom prst="rect">
            <a:avLst/>
          </a:prstGeom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91BF9E-7FCD-BB48-BBE2-E223F4790B14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740229"/>
            <a:ext cx="3276599" cy="508907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35FFFFD-D49E-404D-83A8-E723836296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74" y="304800"/>
            <a:ext cx="7315202" cy="62484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34A084-4090-4F85-BC40-0143E0807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9A6D2E-26B9-49BC-9DB9-939B69A62642}"/>
              </a:ext>
            </a:extLst>
          </p:cNvPr>
          <p:cNvSpPr/>
          <p:nvPr userDrawn="1"/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rgbClr val="A25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0A8C8D-6E57-4C0A-82E3-4097951D8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64673" y="-380999"/>
            <a:ext cx="6858002" cy="7620001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0140BE-E67C-4E94-AB26-D99B2A4A013D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2CEE146-6AB1-48B2-83B3-7DB49DF5C79B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A0570-A63E-4591-B691-2A6E1787B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0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043E7B-DEB9-E542-8EA8-1EE65E103767}"/>
              </a:ext>
            </a:extLst>
          </p:cNvPr>
          <p:cNvSpPr/>
          <p:nvPr/>
        </p:nvSpPr>
        <p:spPr>
          <a:xfrm>
            <a:off x="-1" y="-16670"/>
            <a:ext cx="7529945" cy="6884195"/>
          </a:xfrm>
          <a:prstGeom prst="rect">
            <a:avLst/>
          </a:prstGeom>
          <a:solidFill>
            <a:srgbClr val="A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/>
        </p:nvSpPr>
        <p:spPr>
          <a:xfrm>
            <a:off x="-54433" y="-16670"/>
            <a:ext cx="12300865" cy="709589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D89B865-9D7D-4544-A7C3-AEEEB7E34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536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 dirty="0"/>
              <a:t>CLOSING SLIDE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704EC1-0C4A-4EAF-9567-A9182BE5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153" y="5852160"/>
            <a:ext cx="1652054" cy="675841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5B4F92F-2FFB-0A49-A485-DF0C37BA42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88207" y="6054275"/>
            <a:ext cx="553697" cy="37827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01AC7-2EEB-451C-B68B-9607EBB3A3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80AE20-960B-4ABB-AA2D-4B1A43D73A51}"/>
              </a:ext>
            </a:extLst>
          </p:cNvPr>
          <p:cNvSpPr/>
          <p:nvPr userDrawn="1"/>
        </p:nvSpPr>
        <p:spPr>
          <a:xfrm>
            <a:off x="-1" y="-16670"/>
            <a:ext cx="7529945" cy="6884195"/>
          </a:xfrm>
          <a:prstGeom prst="rect">
            <a:avLst/>
          </a:prstGeom>
          <a:solidFill>
            <a:srgbClr val="A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FDDF3-C960-42FA-B224-9003173F6B88}"/>
              </a:ext>
            </a:extLst>
          </p:cNvPr>
          <p:cNvSpPr/>
          <p:nvPr userDrawn="1"/>
        </p:nvSpPr>
        <p:spPr>
          <a:xfrm>
            <a:off x="-54433" y="-16670"/>
            <a:ext cx="12300865" cy="709589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EFA8FA-167D-4446-9A63-9C5E08FD01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153" y="5852160"/>
            <a:ext cx="1652054" cy="6758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E36B42-FB87-4E9D-A989-F708EAFCE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907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043E7B-DEB9-E542-8EA8-1EE65E103767}"/>
              </a:ext>
            </a:extLst>
          </p:cNvPr>
          <p:cNvSpPr/>
          <p:nvPr/>
        </p:nvSpPr>
        <p:spPr>
          <a:xfrm>
            <a:off x="-1" y="-16670"/>
            <a:ext cx="7529945" cy="6884195"/>
          </a:xfrm>
          <a:prstGeom prst="rect">
            <a:avLst/>
          </a:prstGeom>
          <a:solidFill>
            <a:srgbClr val="A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/>
        </p:nvSpPr>
        <p:spPr>
          <a:xfrm>
            <a:off x="-54433" y="-16670"/>
            <a:ext cx="12300865" cy="709589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704EC1-0C4A-4EAF-9567-A9182BE5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36" y="708697"/>
            <a:ext cx="1652054" cy="675841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5B4F92F-2FFB-0A49-A485-DF0C37BA42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88207" y="6054275"/>
            <a:ext cx="553697" cy="37827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11E49-9DDA-4C45-A33A-224C366D057C}"/>
              </a:ext>
            </a:extLst>
          </p:cNvPr>
          <p:cNvSpPr txBox="1"/>
          <p:nvPr/>
        </p:nvSpPr>
        <p:spPr>
          <a:xfrm>
            <a:off x="1248912" y="6309440"/>
            <a:ext cx="325158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/>
            <a:r>
              <a:rPr lang="en-US" sz="1000" dirty="0">
                <a:solidFill>
                  <a:schemeClr val="bg1"/>
                </a:solidFill>
              </a:rPr>
              <a:t>© Copyright CIEE 2019.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8B0BD8-C24D-4610-B3CE-7910B5E7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0F3101-3E06-4287-89D4-EB2E9561495D}"/>
              </a:ext>
            </a:extLst>
          </p:cNvPr>
          <p:cNvSpPr/>
          <p:nvPr userDrawn="1"/>
        </p:nvSpPr>
        <p:spPr>
          <a:xfrm>
            <a:off x="-1" y="-16670"/>
            <a:ext cx="7529945" cy="6884195"/>
          </a:xfrm>
          <a:prstGeom prst="rect">
            <a:avLst/>
          </a:prstGeom>
          <a:solidFill>
            <a:srgbClr val="A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3DA3E5-3461-4722-B055-67A15EA432E1}"/>
              </a:ext>
            </a:extLst>
          </p:cNvPr>
          <p:cNvSpPr/>
          <p:nvPr userDrawn="1"/>
        </p:nvSpPr>
        <p:spPr>
          <a:xfrm>
            <a:off x="-54433" y="-16670"/>
            <a:ext cx="12300865" cy="709589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02FBC9-2B61-4EAD-90FA-F616A0CED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1536" y="708697"/>
            <a:ext cx="1652054" cy="6758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37DFFC-50C0-40FB-A135-FAA372092303}"/>
              </a:ext>
            </a:extLst>
          </p:cNvPr>
          <p:cNvSpPr txBox="1"/>
          <p:nvPr userDrawn="1"/>
        </p:nvSpPr>
        <p:spPr>
          <a:xfrm>
            <a:off x="1248912" y="6309440"/>
            <a:ext cx="325158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/>
            <a:r>
              <a:rPr lang="en-US" sz="1000" dirty="0">
                <a:solidFill>
                  <a:schemeClr val="bg1"/>
                </a:solidFill>
              </a:rPr>
              <a:t>© Copyright CIEE 2019. All Rights Reserved.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5FCF84-131A-4F32-A811-A7B17DBC3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655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ntent-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3F39C2-6E03-A548-AD62-60490116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13" y="3590240"/>
            <a:ext cx="618783" cy="6187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253F2B-5745-3D45-B0DD-9BCDC6FD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13" y="5010507"/>
            <a:ext cx="533400" cy="4699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D7F1B4C-D36C-5244-8689-CF17DD7B4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541" y="2292258"/>
            <a:ext cx="332157" cy="7045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2A96990-04A1-EE41-8141-DFC153AE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" y="3661476"/>
            <a:ext cx="506330" cy="50633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0EAE9DD-AB82-0541-84BF-F2B9F875E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062" y="5004875"/>
            <a:ext cx="436464" cy="38450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7A29AB9B-1F56-D349-BADA-B9B079F1B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61" y="2318994"/>
            <a:ext cx="332157" cy="7045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42C71D6-D220-A444-B0E9-FC0008945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88" y="3688212"/>
            <a:ext cx="506330" cy="50633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C1EE91A-0FD3-1F44-BFAE-23E542653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20" y="5028356"/>
            <a:ext cx="436464" cy="384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32" y="469958"/>
            <a:ext cx="11475700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00D4A1C-206E-2844-8E26-E7558276D7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9996" y="6085126"/>
            <a:ext cx="9231368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5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09B0957-5DF6-4B1D-A795-B9CFEF75B8C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62732" y="1685580"/>
            <a:ext cx="11475700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F156AB2-61B5-493F-A0E3-B852434DDA28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F0CB13-A86F-478C-B0B8-1F1E613C6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513" y="3590240"/>
            <a:ext cx="618783" cy="6187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331780-D2DA-4E23-9955-51062E9D1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513" y="5010507"/>
            <a:ext cx="533400" cy="469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AC5D-7585-4AF3-9607-AEA344D54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541" y="2292258"/>
            <a:ext cx="332157" cy="7045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E1A773-7E22-4B2B-835F-166C92F6B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868" y="3661476"/>
            <a:ext cx="506330" cy="5063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FCC97C-7213-4F9F-B351-0E480F9FDE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9062" y="5004875"/>
            <a:ext cx="436464" cy="3845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4671A4-4FD8-45B0-BD0C-08DD9DD695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3561" y="2318994"/>
            <a:ext cx="332157" cy="704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7B91EE-48B6-4365-9DE3-FAE794EA9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1888" y="3688212"/>
            <a:ext cx="506330" cy="5063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C0C9DB-4E22-48A3-8C92-FE0BAE69D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220" y="5028356"/>
            <a:ext cx="436464" cy="3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81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Content-Aqu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E040E6-FBD3-4966-A2E1-DF6429843A42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5B5D5C4D-AEB2-40E8-A883-6EDDDD793B11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FAC33C-9A7E-42EA-885E-8CCD65644A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A11FE24-2591-4FDC-BC88-778EFC2A274E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59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ntent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B16A1A-4CF9-47A2-ADD2-BE870A2AD595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0E76F38-99AC-41A0-A734-9828933DC3AF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14BD37-8610-4A7C-B013-F93070684B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2B78DC6-DEAD-40AE-90DA-1259A9E00860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54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Vers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1"/>
                </a:solidFill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DE5D7-2AAB-4A5B-9113-5F1E5B053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7819FAB-BAFA-41AF-A532-D81692632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03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ntent_Subtitle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F81FB2-BDC0-40BA-A9C7-8BC0ABF1C7B0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C75251E8-B2AD-4090-B8EA-403739C17D29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F5129B-C3EB-4EEE-89AD-2ABCA7F47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156EC76-CDC9-4BDC-99AA-549C4E923809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39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ull Chart- Blue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A189DF-7002-4ED6-82EA-881A8380A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BE07CC-6AFB-4A99-A90A-B5EA5442A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E0B7CA-F17C-4751-841A-57CDC427B845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4FD28FA-A181-462F-89DF-9EF748AE3755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2514F0-4774-4B9A-A63F-5D3EFEECA4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70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ntent- Blue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81C9A0-98E4-4AEC-9439-3D1E316DBA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B323B9-5C71-412F-8F38-1E7485E2FC2B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CF5E854-A7CA-4193-9506-916D9CA8091D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B5C8D5-40F0-4C2B-8234-BDA4A69BBD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47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Photo- 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6B277-B163-414D-BC2A-5AFCB3ADD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8345EB-CE9B-430D-841D-EBBBCF746303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75A1B18-ADA5-4BE0-ABC3-1AD88B22030F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9A27DB-014D-4D93-ABE9-005C1014A0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55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6BE9CE6-B389-2D49-BA3D-D8F7E1A22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2"/>
            <a:ext cx="6858002" cy="40767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F92D69-2DAB-7547-BC54-4445D319BFB3}"/>
              </a:ext>
            </a:extLst>
          </p:cNvPr>
          <p:cNvSpPr/>
          <p:nvPr/>
        </p:nvSpPr>
        <p:spPr>
          <a:xfrm>
            <a:off x="304800" y="374584"/>
            <a:ext cx="11582400" cy="6178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54D9CDC-6B3F-A641-BAD5-6108C4FF045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8" y="326290"/>
            <a:ext cx="3771901" cy="6288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4E928-22AC-E646-9A93-9536B51A18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D26431-53A9-9E40-B4C0-653D2755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48686"/>
            <a:ext cx="7010400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E1DCDAA-07AF-174A-B1CB-DF29A38BE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2590800"/>
            <a:ext cx="6819900" cy="321856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b="0" i="0">
                <a:latin typeface="Montserrat Light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00"/>
            </a:lvl2pPr>
            <a:lvl3pPr marL="1200150" indent="-285750">
              <a:buFontTx/>
              <a:buBlip>
                <a:blip r:embed="rId4"/>
              </a:buBlip>
              <a:defRPr/>
            </a:lvl3pPr>
            <a:lvl4pPr marL="1657350" indent="-285750">
              <a:buFontTx/>
              <a:buBlip>
                <a:blip r:embed="rId5"/>
              </a:buBlip>
              <a:defRPr sz="1400"/>
            </a:lvl4pPr>
          </a:lstStyle>
          <a:p>
            <a:pPr lvl="0"/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r>
              <a:rPr lang="en-US" dirty="0"/>
              <a:t>Enter text here…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6578B6-2357-4978-A5EC-729448B76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AF26A-2DB3-4782-923F-A354CB0A28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2"/>
            <a:ext cx="6858002" cy="40767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0474A995-1442-4E28-B34C-11B67F937432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1A4BC-E8DF-4AEA-B1AB-8C40F78045EB}"/>
              </a:ext>
            </a:extLst>
          </p:cNvPr>
          <p:cNvSpPr/>
          <p:nvPr userDrawn="1"/>
        </p:nvSpPr>
        <p:spPr>
          <a:xfrm>
            <a:off x="304800" y="374584"/>
            <a:ext cx="11582400" cy="6178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678818-E1C6-4DBC-86D7-9A31C260094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35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- Compressed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1F7843-07DC-4063-BFE5-B4314085E69B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3127" y="1248686"/>
            <a:ext cx="6318773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COMPRESSED </a:t>
            </a:r>
            <a:br>
              <a:rPr lang="en-US" dirty="0"/>
            </a:br>
            <a:r>
              <a:rPr lang="en-US" dirty="0"/>
              <a:t>WITH BODY COPY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3152E76-C5E3-5842-BDA4-2AF1FCCBD3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73127" y="2590800"/>
            <a:ext cx="6318773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073884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1D6E89-888E-402F-9010-FAF7C6AC5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7C309A-D10D-464C-AF5B-57F484424591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F0F1AA-E62F-487A-9862-B04905FC1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B3047A6-E0FE-477D-99D9-AE20AD150C99}"/>
              </a:ext>
            </a:extLst>
          </p:cNvPr>
          <p:cNvSpPr/>
          <p:nvPr userDrawn="1"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006110-E576-4F3D-9FD3-9F95DCA35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82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_Narrow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EA010A-8C79-4380-968D-198F373DD9AE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485" y="1248686"/>
            <a:ext cx="5825415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NARROW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AD8C363E-6D38-7B49-9FDE-795D17E09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42785" y="2590800"/>
            <a:ext cx="5849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5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548535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615791-1824-4E6A-9804-3D2CCCC7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83DA57-EB95-46A6-BC20-ED3E94318A63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7CD4D8-A99E-4560-A4F6-EA10A7661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6BEFC39-73CA-459E-9790-505E11CE5B0B}"/>
              </a:ext>
            </a:extLst>
          </p:cNvPr>
          <p:cNvSpPr/>
          <p:nvPr userDrawn="1"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72A593-A7D2-4531-ABF1-9437FA5F4F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6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_Mid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B58919-1757-46DD-A14B-DF6DA9DB8D10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9842" y="1248686"/>
            <a:ext cx="533205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MID WIDTH </a:t>
            </a:r>
            <a:br>
              <a:rPr lang="en-US" dirty="0"/>
            </a:br>
            <a:r>
              <a:rPr lang="en-US" dirty="0"/>
              <a:t>BODY COPY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FD58DD4D-1562-9440-9212-6CA8DE42B5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79800" y="2590800"/>
            <a:ext cx="5332058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0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072046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614DD2-6165-4389-9028-48BCB49A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FACFA-F2DD-406D-9F7F-247D45C4B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5EC992-6E77-40E6-A6D9-6D1B795B7C91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0D0798-971B-43BC-87B8-42FCC2F393BD}"/>
              </a:ext>
            </a:extLst>
          </p:cNvPr>
          <p:cNvSpPr/>
          <p:nvPr userDrawn="1"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8BC383-4122-4B98-89F5-B59FB31224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5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_Wide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1D9790-9F25-4C63-8491-2D2229E9CA72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199" y="1248686"/>
            <a:ext cx="4838701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WIDE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E3D0843D-4F1E-F947-BE55-2BC2E15138D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53200" y="2590800"/>
            <a:ext cx="4838700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630458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1B28C5-00B0-408C-89E2-A612CFC31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E60702-B097-4739-BFE4-6B0E885B1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968FB4-FB2C-4AF7-A153-19F46051E149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4DC40B-671C-4F92-A280-3284B42CF87F}"/>
              </a:ext>
            </a:extLst>
          </p:cNvPr>
          <p:cNvSpPr/>
          <p:nvPr userDrawn="1"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F1993D-A565-4550-A743-9C24293856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70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BFAB89-0EA6-4839-9707-0CB591DF7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C596491D-E7D1-49FC-B355-555E167A6DE8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B2B65D-1DBD-425D-992D-B01305A840AC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C1E23E-7040-4DD5-B08C-41085472C46A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60338F47-0DAE-4D0B-8929-3F2AF908AED6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49F0DF-3781-419D-903E-E454A4273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77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9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04.xml"/><Relationship Id="rId42" Type="http://schemas.openxmlformats.org/officeDocument/2006/relationships/slideLayout" Target="../slideLayouts/slideLayout112.xml"/><Relationship Id="rId47" Type="http://schemas.openxmlformats.org/officeDocument/2006/relationships/slideLayout" Target="../slideLayouts/slideLayout117.xml"/><Relationship Id="rId50" Type="http://schemas.openxmlformats.org/officeDocument/2006/relationships/slideLayout" Target="../slideLayouts/slideLayout120.xml"/><Relationship Id="rId55" Type="http://schemas.openxmlformats.org/officeDocument/2006/relationships/slideLayout" Target="../slideLayouts/slideLayout125.xml"/><Relationship Id="rId63" Type="http://schemas.openxmlformats.org/officeDocument/2006/relationships/slideLayout" Target="../slideLayouts/slideLayout133.xml"/><Relationship Id="rId68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77.xml"/><Relationship Id="rId71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07.xml"/><Relationship Id="rId40" Type="http://schemas.openxmlformats.org/officeDocument/2006/relationships/slideLayout" Target="../slideLayouts/slideLayout110.xml"/><Relationship Id="rId45" Type="http://schemas.openxmlformats.org/officeDocument/2006/relationships/slideLayout" Target="../slideLayouts/slideLayout115.xml"/><Relationship Id="rId53" Type="http://schemas.openxmlformats.org/officeDocument/2006/relationships/slideLayout" Target="../slideLayouts/slideLayout123.xml"/><Relationship Id="rId58" Type="http://schemas.openxmlformats.org/officeDocument/2006/relationships/slideLayout" Target="../slideLayouts/slideLayout128.xml"/><Relationship Id="rId6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slideLayout" Target="../slideLayouts/slideLayout106.xml"/><Relationship Id="rId49" Type="http://schemas.openxmlformats.org/officeDocument/2006/relationships/slideLayout" Target="../slideLayouts/slideLayout119.xml"/><Relationship Id="rId57" Type="http://schemas.openxmlformats.org/officeDocument/2006/relationships/slideLayout" Target="../slideLayouts/slideLayout127.xml"/><Relationship Id="rId61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4" Type="http://schemas.openxmlformats.org/officeDocument/2006/relationships/slideLayout" Target="../slideLayouts/slideLayout114.xml"/><Relationship Id="rId52" Type="http://schemas.openxmlformats.org/officeDocument/2006/relationships/slideLayout" Target="../slideLayouts/slideLayout122.xml"/><Relationship Id="rId60" Type="http://schemas.openxmlformats.org/officeDocument/2006/relationships/slideLayout" Target="../slideLayouts/slideLayout130.xml"/><Relationship Id="rId65" Type="http://schemas.openxmlformats.org/officeDocument/2006/relationships/slideLayout" Target="../slideLayouts/slideLayout135.xml"/><Relationship Id="rId73" Type="http://schemas.openxmlformats.org/officeDocument/2006/relationships/image" Target="../media/image2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Relationship Id="rId43" Type="http://schemas.openxmlformats.org/officeDocument/2006/relationships/slideLayout" Target="../slideLayouts/slideLayout113.xml"/><Relationship Id="rId48" Type="http://schemas.openxmlformats.org/officeDocument/2006/relationships/slideLayout" Target="../slideLayouts/slideLayout118.xml"/><Relationship Id="rId56" Type="http://schemas.openxmlformats.org/officeDocument/2006/relationships/slideLayout" Target="../slideLayouts/slideLayout126.xml"/><Relationship Id="rId64" Type="http://schemas.openxmlformats.org/officeDocument/2006/relationships/slideLayout" Target="../slideLayouts/slideLayout134.xml"/><Relationship Id="rId69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78.xml"/><Relationship Id="rId51" Type="http://schemas.openxmlformats.org/officeDocument/2006/relationships/slideLayout" Target="../slideLayouts/slideLayout121.xml"/><Relationship Id="rId72" Type="http://schemas.openxmlformats.org/officeDocument/2006/relationships/image" Target="../media/image1.emf"/><Relationship Id="rId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slideLayout" Target="../slideLayouts/slideLayout108.xml"/><Relationship Id="rId46" Type="http://schemas.openxmlformats.org/officeDocument/2006/relationships/slideLayout" Target="../slideLayouts/slideLayout116.xml"/><Relationship Id="rId59" Type="http://schemas.openxmlformats.org/officeDocument/2006/relationships/slideLayout" Target="../slideLayouts/slideLayout129.xml"/><Relationship Id="rId6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11.xml"/><Relationship Id="rId54" Type="http://schemas.openxmlformats.org/officeDocument/2006/relationships/slideLayout" Target="../slideLayouts/slideLayout124.xml"/><Relationship Id="rId62" Type="http://schemas.openxmlformats.org/officeDocument/2006/relationships/slideLayout" Target="../slideLayouts/slideLayout132.xml"/><Relationship Id="rId7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8F2FD-08D6-4683-9DEC-1A96B27F6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134" y="602379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5F00"/>
                </a:solidFill>
                <a:latin typeface="Montserrat" pitchFamily="2" charset="77"/>
              </a:defRPr>
            </a:lvl1pPr>
          </a:lstStyle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itle Placeholder 33">
            <a:extLst>
              <a:ext uri="{FF2B5EF4-FFF2-40B4-BE49-F238E27FC236}">
                <a16:creationId xmlns:a16="http://schemas.microsoft.com/office/drawing/2014/main" id="{5D29D675-C7AB-204C-A18F-187616CE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76068"/>
            <a:ext cx="10767661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7" name="Footer Placeholder 14">
            <a:extLst>
              <a:ext uri="{FF2B5EF4-FFF2-40B4-BE49-F238E27FC236}">
                <a16:creationId xmlns:a16="http://schemas.microsoft.com/office/drawing/2014/main" id="{15C39C2E-352D-D94C-948B-6E97E14C6E19}"/>
              </a:ext>
            </a:extLst>
          </p:cNvPr>
          <p:cNvSpPr txBox="1">
            <a:spLocks/>
          </p:cNvSpPr>
          <p:nvPr userDrawn="1"/>
        </p:nvSpPr>
        <p:spPr>
          <a:xfrm>
            <a:off x="4038600" y="64325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A88EB74D-1B71-6B41-AC82-9363E517928B}"/>
              </a:ext>
            </a:extLst>
          </p:cNvPr>
          <p:cNvSpPr/>
          <p:nvPr userDrawn="1"/>
        </p:nvSpPr>
        <p:spPr>
          <a:xfrm>
            <a:off x="0" y="1"/>
            <a:ext cx="12192000" cy="7302717"/>
          </a:xfrm>
          <a:prstGeom prst="rect">
            <a:avLst/>
          </a:prstGeom>
          <a:solidFill>
            <a:srgbClr val="581F40">
              <a:alpha val="6392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TitlingGothicFB Comp Standard" panose="02000506030000020004" pitchFamily="2" charset="77"/>
            </a:endParaRPr>
          </a:p>
        </p:txBody>
      </p:sp>
      <p:sp>
        <p:nvSpPr>
          <p:cNvPr id="29" name="Title Placeholder 19" hidden="1">
            <a:extLst>
              <a:ext uri="{FF2B5EF4-FFF2-40B4-BE49-F238E27FC236}">
                <a16:creationId xmlns:a16="http://schemas.microsoft.com/office/drawing/2014/main" id="{B938A304-F636-274B-9569-13B76371A16C}"/>
              </a:ext>
            </a:extLst>
          </p:cNvPr>
          <p:cNvSpPr txBox="1">
            <a:spLocks/>
          </p:cNvSpPr>
          <p:nvPr userDrawn="1"/>
        </p:nvSpPr>
        <p:spPr>
          <a:xfrm>
            <a:off x="711200" y="460918"/>
            <a:ext cx="10769600" cy="1006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150" baseline="0" dirty="0"/>
              <a:t>CLICK TO EDIT MASTER TITLE &gt; PLEASE TRY TO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150" baseline="0" dirty="0"/>
              <a:t>KEEP LINES BALANCED ON 2 LINE HEADERS, LIKE SO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AF93BA-C450-714D-B96B-A5836EF58F04}"/>
              </a:ext>
            </a:extLst>
          </p:cNvPr>
          <p:cNvSpPr/>
          <p:nvPr userDrawn="1"/>
        </p:nvSpPr>
        <p:spPr>
          <a:xfrm>
            <a:off x="4076700" y="2946106"/>
            <a:ext cx="495300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E41A74-28EE-C541-8A69-2BA590F631DC}"/>
              </a:ext>
            </a:extLst>
          </p:cNvPr>
          <p:cNvSpPr/>
          <p:nvPr userDrawn="1"/>
        </p:nvSpPr>
        <p:spPr>
          <a:xfrm>
            <a:off x="6096182" y="2938347"/>
            <a:ext cx="495300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63DCDF-5329-6A47-8B7D-C7D66D354E9F}"/>
              </a:ext>
            </a:extLst>
          </p:cNvPr>
          <p:cNvPicPr>
            <a:picLocks noChangeAspect="1"/>
          </p:cNvPicPr>
          <p:nvPr userDrawn="1"/>
        </p:nvPicPr>
        <p:blipFill>
          <a:blip r:embed="rId72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5F1B2DD-49AC-284C-ADCA-5DEDF73BA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86180"/>
            <a:ext cx="10767662" cy="4040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69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97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12" r:id="rId8"/>
    <p:sldLayoutId id="2147484010" r:id="rId9"/>
    <p:sldLayoutId id="2147483999" r:id="rId10"/>
    <p:sldLayoutId id="2147484011" r:id="rId11"/>
    <p:sldLayoutId id="2147484021" r:id="rId12"/>
    <p:sldLayoutId id="2147483998" r:id="rId13"/>
    <p:sldLayoutId id="2147483973" r:id="rId14"/>
    <p:sldLayoutId id="2147484019" r:id="rId15"/>
    <p:sldLayoutId id="2147484020" r:id="rId16"/>
    <p:sldLayoutId id="2147483996" r:id="rId17"/>
    <p:sldLayoutId id="2147484057" r:id="rId18"/>
    <p:sldLayoutId id="2147484058" r:id="rId19"/>
    <p:sldLayoutId id="2147484059" r:id="rId20"/>
    <p:sldLayoutId id="2147484060" r:id="rId21"/>
    <p:sldLayoutId id="2147484061" r:id="rId22"/>
    <p:sldLayoutId id="2147484062" r:id="rId23"/>
    <p:sldLayoutId id="2147484063" r:id="rId24"/>
    <p:sldLayoutId id="2147484064" r:id="rId25"/>
    <p:sldLayoutId id="2147484065" r:id="rId26"/>
    <p:sldLayoutId id="2147484066" r:id="rId27"/>
    <p:sldLayoutId id="2147484067" r:id="rId28"/>
    <p:sldLayoutId id="2147484068" r:id="rId29"/>
    <p:sldLayoutId id="2147484025" r:id="rId30"/>
    <p:sldLayoutId id="2147484034" r:id="rId31"/>
    <p:sldLayoutId id="2147484035" r:id="rId32"/>
    <p:sldLayoutId id="2147484040" r:id="rId33"/>
    <p:sldLayoutId id="2147484046" r:id="rId34"/>
    <p:sldLayoutId id="2147484043" r:id="rId35"/>
    <p:sldLayoutId id="2147484047" r:id="rId36"/>
    <p:sldLayoutId id="2147484053" r:id="rId37"/>
    <p:sldLayoutId id="2147484054" r:id="rId38"/>
    <p:sldLayoutId id="2147484055" r:id="rId39"/>
    <p:sldLayoutId id="2147484056" r:id="rId40"/>
    <p:sldLayoutId id="2147484069" r:id="rId41"/>
    <p:sldLayoutId id="2147484023" r:id="rId42"/>
    <p:sldLayoutId id="2147484036" r:id="rId43"/>
    <p:sldLayoutId id="2147484037" r:id="rId44"/>
    <p:sldLayoutId id="2147484028" r:id="rId45"/>
    <p:sldLayoutId id="2147484045" r:id="rId46"/>
    <p:sldLayoutId id="2147484042" r:id="rId47"/>
    <p:sldLayoutId id="2147484049" r:id="rId48"/>
    <p:sldLayoutId id="2147484050" r:id="rId49"/>
    <p:sldLayoutId id="2147484051" r:id="rId50"/>
    <p:sldLayoutId id="2147484052" r:id="rId51"/>
    <p:sldLayoutId id="2147484070" r:id="rId52"/>
    <p:sldLayoutId id="2147484026" r:id="rId53"/>
    <p:sldLayoutId id="2147484038" r:id="rId54"/>
    <p:sldLayoutId id="2147484039" r:id="rId55"/>
    <p:sldLayoutId id="2147484024" r:id="rId56"/>
    <p:sldLayoutId id="2147484044" r:id="rId57"/>
    <p:sldLayoutId id="2147484041" r:id="rId58"/>
    <p:sldLayoutId id="2147484071" r:id="rId59"/>
    <p:sldLayoutId id="2147483972" r:id="rId60"/>
    <p:sldLayoutId id="2147483978" r:id="rId61"/>
    <p:sldLayoutId id="2147483980" r:id="rId62"/>
    <p:sldLayoutId id="2147483979" r:id="rId63"/>
    <p:sldLayoutId id="2147484003" r:id="rId64"/>
    <p:sldLayoutId id="2147484004" r:id="rId65"/>
    <p:sldLayoutId id="2147483987" r:id="rId66"/>
    <p:sldLayoutId id="2147483985" r:id="rId67"/>
    <p:sldLayoutId id="2147484048" r:id="rId68"/>
    <p:sldLayoutId id="2147484006" r:id="rId69"/>
    <p:sldLayoutId id="2147484007" r:id="rId7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b="0" i="0" kern="1200" cap="all" spc="150" baseline="0">
          <a:solidFill>
            <a:srgbClr val="005CB9"/>
          </a:solidFill>
          <a:latin typeface="TitlingGothicFB Comp Standard" panose="02000506030000020004" pitchFamily="2" charset="77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600" b="0" i="0" kern="1200">
          <a:solidFill>
            <a:schemeClr val="tx1">
              <a:lumMod val="50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228600" indent="-285750" algn="l" defTabSz="914400" rtl="0" eaLnBrk="1" latinLnBrk="0" hangingPunct="1">
        <a:lnSpc>
          <a:spcPct val="100000"/>
        </a:lnSpc>
        <a:spcBef>
          <a:spcPts val="500"/>
        </a:spcBef>
        <a:buSzPct val="125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2pPr>
      <a:lvl3pPr marL="457200" indent="-285750" algn="l" defTabSz="914400" rtl="0" eaLnBrk="1" latinLnBrk="0" hangingPunct="1">
        <a:lnSpc>
          <a:spcPct val="100000"/>
        </a:lnSpc>
        <a:spcBef>
          <a:spcPts val="200"/>
        </a:spcBef>
        <a:buSzPct val="100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3pPr>
      <a:lvl4pPr marL="685800" indent="-285750" algn="l" defTabSz="914400" rtl="0" eaLnBrk="1" latinLnBrk="0" hangingPunct="1">
        <a:lnSpc>
          <a:spcPct val="90000"/>
        </a:lnSpc>
        <a:spcBef>
          <a:spcPts val="200"/>
        </a:spcBef>
        <a:buSzPct val="100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200"/>
        </a:spcBef>
        <a:buSzPct val="100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4">
          <p15:clr>
            <a:srgbClr val="F26B43"/>
          </p15:clr>
        </p15:guide>
        <p15:guide id="4" pos="7176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672">
          <p15:clr>
            <a:srgbClr val="F26B43"/>
          </p15:clr>
        </p15:guide>
        <p15:guide id="7" orient="horz" pos="4320">
          <p15:clr>
            <a:srgbClr val="C35EA4"/>
          </p15:clr>
        </p15:guide>
        <p15:guide id="10" orient="horz" pos="1632">
          <p15:clr>
            <a:srgbClr val="9FCC3B"/>
          </p15:clr>
        </p15:guide>
        <p15:guide id="11" orient="horz" pos="1320">
          <p15:clr>
            <a:srgbClr val="C35EA4"/>
          </p15:clr>
        </p15:guide>
        <p15:guide id="12" orient="horz" pos="4128">
          <p15:clr>
            <a:srgbClr val="F26B43"/>
          </p15:clr>
        </p15:guide>
        <p15:guide id="13" pos="192">
          <p15:clr>
            <a:srgbClr val="F26B43"/>
          </p15:clr>
        </p15:guide>
        <p15:guide id="14" orient="horz" pos="192">
          <p15:clr>
            <a:srgbClr val="F26B43"/>
          </p15:clr>
        </p15:guide>
        <p15:guide id="16" orient="horz">
          <p15:clr>
            <a:srgbClr val="C35EA4"/>
          </p15:clr>
        </p15:guide>
        <p15:guide id="17" pos="7488">
          <p15:clr>
            <a:srgbClr val="F26B43"/>
          </p15:clr>
        </p15:guide>
        <p15:guide id="18" pos="7680">
          <p15:clr>
            <a:srgbClr val="C35EA4"/>
          </p15:clr>
        </p15:guide>
        <p15:guide id="19">
          <p15:clr>
            <a:srgbClr val="C35EA4"/>
          </p15:clr>
        </p15:guide>
        <p15:guide id="20" pos="3192">
          <p15:clr>
            <a:srgbClr val="5ACBF0"/>
          </p15:clr>
        </p15:guide>
        <p15:guide id="21" pos="3504">
          <p15:clr>
            <a:srgbClr val="5ACBF0"/>
          </p15:clr>
        </p15:guide>
        <p15:guide id="22" pos="3816">
          <p15:clr>
            <a:srgbClr val="5ACBF0"/>
          </p15:clr>
        </p15:guide>
        <p15:guide id="23" pos="4128">
          <p15:clr>
            <a:srgbClr val="5ACBF0"/>
          </p15:clr>
        </p15:guide>
        <p15:guide id="24" pos="2568">
          <p15:clr>
            <a:srgbClr val="5ACBF0"/>
          </p15:clr>
        </p15:guide>
        <p15:guide id="25" pos="2880">
          <p15:clr>
            <a:srgbClr val="5ACBF0"/>
          </p15:clr>
        </p15:guide>
        <p15:guide id="26" orient="horz" pos="912">
          <p15:clr>
            <a:srgbClr val="C35EA4"/>
          </p15:clr>
        </p15:guide>
        <p15:guide id="27" orient="horz" pos="1200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8F2FD-08D6-4683-9DEC-1A96B27F6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134" y="602379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5F00"/>
                </a:solidFill>
                <a:latin typeface="Montserrat" pitchFamily="2" charset="77"/>
              </a:defRPr>
            </a:lvl1pPr>
          </a:lstStyle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itle Placeholder 33">
            <a:extLst>
              <a:ext uri="{FF2B5EF4-FFF2-40B4-BE49-F238E27FC236}">
                <a16:creationId xmlns:a16="http://schemas.microsoft.com/office/drawing/2014/main" id="{5D29D675-C7AB-204C-A18F-187616CE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76068"/>
            <a:ext cx="10767661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7" name="Footer Placeholder 14">
            <a:extLst>
              <a:ext uri="{FF2B5EF4-FFF2-40B4-BE49-F238E27FC236}">
                <a16:creationId xmlns:a16="http://schemas.microsoft.com/office/drawing/2014/main" id="{15C39C2E-352D-D94C-948B-6E97E14C6E19}"/>
              </a:ext>
            </a:extLst>
          </p:cNvPr>
          <p:cNvSpPr txBox="1">
            <a:spLocks/>
          </p:cNvSpPr>
          <p:nvPr/>
        </p:nvSpPr>
        <p:spPr>
          <a:xfrm>
            <a:off x="4038600" y="64325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A88EB74D-1B71-6B41-AC82-9363E517928B}"/>
              </a:ext>
            </a:extLst>
          </p:cNvPr>
          <p:cNvSpPr/>
          <p:nvPr/>
        </p:nvSpPr>
        <p:spPr>
          <a:xfrm>
            <a:off x="0" y="1"/>
            <a:ext cx="12192000" cy="7302717"/>
          </a:xfrm>
          <a:prstGeom prst="rect">
            <a:avLst/>
          </a:prstGeom>
          <a:solidFill>
            <a:srgbClr val="581F40">
              <a:alpha val="6392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TitlingGothicFB Comp Standard" panose="02000506030000020004" pitchFamily="2" charset="77"/>
            </a:endParaRPr>
          </a:p>
        </p:txBody>
      </p:sp>
      <p:sp>
        <p:nvSpPr>
          <p:cNvPr id="29" name="Title Placeholder 19" hidden="1">
            <a:extLst>
              <a:ext uri="{FF2B5EF4-FFF2-40B4-BE49-F238E27FC236}">
                <a16:creationId xmlns:a16="http://schemas.microsoft.com/office/drawing/2014/main" id="{B938A304-F636-274B-9569-13B76371A16C}"/>
              </a:ext>
            </a:extLst>
          </p:cNvPr>
          <p:cNvSpPr txBox="1">
            <a:spLocks/>
          </p:cNvSpPr>
          <p:nvPr/>
        </p:nvSpPr>
        <p:spPr>
          <a:xfrm>
            <a:off x="711200" y="460918"/>
            <a:ext cx="10769600" cy="1006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150" baseline="0" dirty="0"/>
              <a:t>CLICK TO EDIT MASTER TITLE &gt; PLEASE TRY TO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150" baseline="0" dirty="0"/>
              <a:t>KEEP LINES BALANCED ON 2 LINE HEADERS, LIKE SO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AF93BA-C450-714D-B96B-A5836EF58F04}"/>
              </a:ext>
            </a:extLst>
          </p:cNvPr>
          <p:cNvSpPr/>
          <p:nvPr/>
        </p:nvSpPr>
        <p:spPr>
          <a:xfrm>
            <a:off x="4076700" y="2946106"/>
            <a:ext cx="495300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E41A74-28EE-C541-8A69-2BA590F631DC}"/>
              </a:ext>
            </a:extLst>
          </p:cNvPr>
          <p:cNvSpPr/>
          <p:nvPr/>
        </p:nvSpPr>
        <p:spPr>
          <a:xfrm>
            <a:off x="6096182" y="2938347"/>
            <a:ext cx="495300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63DCDF-5329-6A47-8B7D-C7D66D354E9F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5F1B2DD-49AC-284C-ADCA-5DEDF73BA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86180"/>
            <a:ext cx="10767662" cy="4040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5AE79009-F9E8-466A-AB93-00EAD3B65ABC}"/>
              </a:ext>
            </a:extLst>
          </p:cNvPr>
          <p:cNvSpPr txBox="1">
            <a:spLocks/>
          </p:cNvSpPr>
          <p:nvPr userDrawn="1"/>
        </p:nvSpPr>
        <p:spPr>
          <a:xfrm>
            <a:off x="4038600" y="64325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7020C9A4-9AB0-4EA7-B7F7-613D82B21A45}"/>
              </a:ext>
            </a:extLst>
          </p:cNvPr>
          <p:cNvSpPr/>
          <p:nvPr userDrawn="1"/>
        </p:nvSpPr>
        <p:spPr>
          <a:xfrm>
            <a:off x="0" y="1"/>
            <a:ext cx="12192000" cy="7302717"/>
          </a:xfrm>
          <a:prstGeom prst="rect">
            <a:avLst/>
          </a:prstGeom>
          <a:solidFill>
            <a:srgbClr val="581F40">
              <a:alpha val="6392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TitlingGothicFB Comp Standard" panose="02000506030000020004" pitchFamily="2" charset="77"/>
            </a:endParaRPr>
          </a:p>
        </p:txBody>
      </p:sp>
      <p:sp>
        <p:nvSpPr>
          <p:cNvPr id="13" name="Title Placeholder 19" hidden="1">
            <a:extLst>
              <a:ext uri="{FF2B5EF4-FFF2-40B4-BE49-F238E27FC236}">
                <a16:creationId xmlns:a16="http://schemas.microsoft.com/office/drawing/2014/main" id="{16EB05A2-DD0C-4FD5-B4BE-E684F22299CE}"/>
              </a:ext>
            </a:extLst>
          </p:cNvPr>
          <p:cNvSpPr txBox="1">
            <a:spLocks/>
          </p:cNvSpPr>
          <p:nvPr userDrawn="1"/>
        </p:nvSpPr>
        <p:spPr>
          <a:xfrm>
            <a:off x="711200" y="460918"/>
            <a:ext cx="10769600" cy="1006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150" baseline="0" dirty="0"/>
              <a:t>CLICK TO EDIT MASTER TITLE &gt; PLEASE TRY TO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150" baseline="0" dirty="0"/>
              <a:t>KEEP LINES BALANCED ON 2 LINE HEADERS, LIKE SO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3070D4-36BE-4F41-BD66-92852485A1E8}"/>
              </a:ext>
            </a:extLst>
          </p:cNvPr>
          <p:cNvSpPr/>
          <p:nvPr userDrawn="1"/>
        </p:nvSpPr>
        <p:spPr>
          <a:xfrm>
            <a:off x="4076700" y="2946106"/>
            <a:ext cx="495300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D31567-CFCB-4CA0-8808-2058025008B0}"/>
              </a:ext>
            </a:extLst>
          </p:cNvPr>
          <p:cNvSpPr/>
          <p:nvPr userDrawn="1"/>
        </p:nvSpPr>
        <p:spPr>
          <a:xfrm>
            <a:off x="6096182" y="2938347"/>
            <a:ext cx="495300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C7A0C8-DAAD-4DFF-A415-CF60F5FE2954}"/>
              </a:ext>
            </a:extLst>
          </p:cNvPr>
          <p:cNvPicPr>
            <a:picLocks noChangeAspect="1"/>
          </p:cNvPicPr>
          <p:nvPr userDrawn="1"/>
        </p:nvPicPr>
        <p:blipFill>
          <a:blip r:embed="rId72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6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  <p:sldLayoutId id="2147484089" r:id="rId17"/>
    <p:sldLayoutId id="2147484090" r:id="rId18"/>
    <p:sldLayoutId id="2147484091" r:id="rId19"/>
    <p:sldLayoutId id="2147484092" r:id="rId20"/>
    <p:sldLayoutId id="2147484093" r:id="rId21"/>
    <p:sldLayoutId id="2147484094" r:id="rId22"/>
    <p:sldLayoutId id="2147484095" r:id="rId23"/>
    <p:sldLayoutId id="2147484096" r:id="rId24"/>
    <p:sldLayoutId id="2147484097" r:id="rId25"/>
    <p:sldLayoutId id="2147484098" r:id="rId26"/>
    <p:sldLayoutId id="2147484099" r:id="rId27"/>
    <p:sldLayoutId id="2147484100" r:id="rId28"/>
    <p:sldLayoutId id="2147484101" r:id="rId29"/>
    <p:sldLayoutId id="2147484102" r:id="rId30"/>
    <p:sldLayoutId id="2147484103" r:id="rId31"/>
    <p:sldLayoutId id="2147484104" r:id="rId32"/>
    <p:sldLayoutId id="2147484105" r:id="rId33"/>
    <p:sldLayoutId id="2147484106" r:id="rId34"/>
    <p:sldLayoutId id="2147484107" r:id="rId35"/>
    <p:sldLayoutId id="2147484108" r:id="rId36"/>
    <p:sldLayoutId id="2147484109" r:id="rId37"/>
    <p:sldLayoutId id="2147484110" r:id="rId38"/>
    <p:sldLayoutId id="2147484111" r:id="rId39"/>
    <p:sldLayoutId id="2147484112" r:id="rId40"/>
    <p:sldLayoutId id="2147484113" r:id="rId41"/>
    <p:sldLayoutId id="2147484114" r:id="rId42"/>
    <p:sldLayoutId id="2147484115" r:id="rId43"/>
    <p:sldLayoutId id="2147484116" r:id="rId44"/>
    <p:sldLayoutId id="2147484117" r:id="rId45"/>
    <p:sldLayoutId id="2147484118" r:id="rId46"/>
    <p:sldLayoutId id="2147484119" r:id="rId47"/>
    <p:sldLayoutId id="2147484120" r:id="rId48"/>
    <p:sldLayoutId id="2147484121" r:id="rId49"/>
    <p:sldLayoutId id="2147484122" r:id="rId50"/>
    <p:sldLayoutId id="2147484123" r:id="rId51"/>
    <p:sldLayoutId id="2147484124" r:id="rId52"/>
    <p:sldLayoutId id="2147484125" r:id="rId53"/>
    <p:sldLayoutId id="2147484126" r:id="rId54"/>
    <p:sldLayoutId id="2147484127" r:id="rId55"/>
    <p:sldLayoutId id="2147484128" r:id="rId56"/>
    <p:sldLayoutId id="2147484129" r:id="rId57"/>
    <p:sldLayoutId id="2147484130" r:id="rId58"/>
    <p:sldLayoutId id="2147484131" r:id="rId59"/>
    <p:sldLayoutId id="2147484132" r:id="rId60"/>
    <p:sldLayoutId id="2147484133" r:id="rId61"/>
    <p:sldLayoutId id="2147484134" r:id="rId62"/>
    <p:sldLayoutId id="2147484135" r:id="rId63"/>
    <p:sldLayoutId id="2147484136" r:id="rId64"/>
    <p:sldLayoutId id="2147484137" r:id="rId65"/>
    <p:sldLayoutId id="2147484138" r:id="rId66"/>
    <p:sldLayoutId id="2147484139" r:id="rId67"/>
    <p:sldLayoutId id="2147484140" r:id="rId68"/>
    <p:sldLayoutId id="2147484141" r:id="rId69"/>
    <p:sldLayoutId id="2147484142" r:id="rId7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b="0" i="0" kern="1200" cap="all" spc="150" baseline="0">
          <a:solidFill>
            <a:srgbClr val="005CB9"/>
          </a:solidFill>
          <a:latin typeface="TitlingGothicFB Comp Standard" panose="02000506030000020004" pitchFamily="2" charset="77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600" b="0" i="0" kern="1200">
          <a:solidFill>
            <a:schemeClr val="tx1">
              <a:lumMod val="50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228600" indent="-285750" algn="l" defTabSz="914400" rtl="0" eaLnBrk="1" latinLnBrk="0" hangingPunct="1">
        <a:lnSpc>
          <a:spcPct val="100000"/>
        </a:lnSpc>
        <a:spcBef>
          <a:spcPts val="500"/>
        </a:spcBef>
        <a:buSzPct val="125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2pPr>
      <a:lvl3pPr marL="457200" indent="-285750" algn="l" defTabSz="914400" rtl="0" eaLnBrk="1" latinLnBrk="0" hangingPunct="1">
        <a:lnSpc>
          <a:spcPct val="100000"/>
        </a:lnSpc>
        <a:spcBef>
          <a:spcPts val="200"/>
        </a:spcBef>
        <a:buSzPct val="100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3pPr>
      <a:lvl4pPr marL="685800" indent="-285750" algn="l" defTabSz="914400" rtl="0" eaLnBrk="1" latinLnBrk="0" hangingPunct="1">
        <a:lnSpc>
          <a:spcPct val="90000"/>
        </a:lnSpc>
        <a:spcBef>
          <a:spcPts val="200"/>
        </a:spcBef>
        <a:buSzPct val="100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200"/>
        </a:spcBef>
        <a:buSzPct val="100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4">
          <p15:clr>
            <a:srgbClr val="F26B43"/>
          </p15:clr>
        </p15:guide>
        <p15:guide id="4" pos="7176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672">
          <p15:clr>
            <a:srgbClr val="F26B43"/>
          </p15:clr>
        </p15:guide>
        <p15:guide id="7" orient="horz" pos="4320">
          <p15:clr>
            <a:srgbClr val="C35EA4"/>
          </p15:clr>
        </p15:guide>
        <p15:guide id="10" orient="horz" pos="1632">
          <p15:clr>
            <a:srgbClr val="9FCC3B"/>
          </p15:clr>
        </p15:guide>
        <p15:guide id="11" orient="horz" pos="1320">
          <p15:clr>
            <a:srgbClr val="C35EA4"/>
          </p15:clr>
        </p15:guide>
        <p15:guide id="12" orient="horz" pos="4128">
          <p15:clr>
            <a:srgbClr val="F26B43"/>
          </p15:clr>
        </p15:guide>
        <p15:guide id="13" pos="192">
          <p15:clr>
            <a:srgbClr val="F26B43"/>
          </p15:clr>
        </p15:guide>
        <p15:guide id="14" orient="horz" pos="192">
          <p15:clr>
            <a:srgbClr val="F26B43"/>
          </p15:clr>
        </p15:guide>
        <p15:guide id="16" orient="horz">
          <p15:clr>
            <a:srgbClr val="C35EA4"/>
          </p15:clr>
        </p15:guide>
        <p15:guide id="17" pos="7488">
          <p15:clr>
            <a:srgbClr val="F26B43"/>
          </p15:clr>
        </p15:guide>
        <p15:guide id="18" pos="7680">
          <p15:clr>
            <a:srgbClr val="C35EA4"/>
          </p15:clr>
        </p15:guide>
        <p15:guide id="19">
          <p15:clr>
            <a:srgbClr val="C35EA4"/>
          </p15:clr>
        </p15:guide>
        <p15:guide id="20" pos="3192">
          <p15:clr>
            <a:srgbClr val="5ACBF0"/>
          </p15:clr>
        </p15:guide>
        <p15:guide id="21" pos="3504">
          <p15:clr>
            <a:srgbClr val="5ACBF0"/>
          </p15:clr>
        </p15:guide>
        <p15:guide id="22" pos="3816">
          <p15:clr>
            <a:srgbClr val="5ACBF0"/>
          </p15:clr>
        </p15:guide>
        <p15:guide id="23" pos="4128">
          <p15:clr>
            <a:srgbClr val="5ACBF0"/>
          </p15:clr>
        </p15:guide>
        <p15:guide id="24" pos="2568">
          <p15:clr>
            <a:srgbClr val="5ACBF0"/>
          </p15:clr>
        </p15:guide>
        <p15:guide id="25" pos="2880">
          <p15:clr>
            <a:srgbClr val="5ACBF0"/>
          </p15:clr>
        </p15:guide>
        <p15:guide id="26" orient="horz" pos="912">
          <p15:clr>
            <a:srgbClr val="C35EA4"/>
          </p15:clr>
        </p15:guide>
        <p15:guide id="27" orient="horz" pos="1200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04ABE3-E7E5-461E-869F-46339E2B2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5AF84-2AFA-4A31-B8E5-498EF01326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January 26,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F95975-ECA9-4B8C-A1CA-5D49BEA1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Summit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BD1CE-BC13-4BF5-B4C6-A0D7BC60DA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6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22EDB54-51F6-456F-9EFF-815CA1FD0A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FC3BC-D4D0-41D5-9EDB-46CC147382F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65D011A-5D62-42D1-88AF-984C74DE3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prior marketing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9DBBA-78BF-4364-A116-182BC3F4D2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yr</a:t>
            </a:r>
            <a:r>
              <a:rPr lang="en-US" dirty="0"/>
              <a:t> actuals</a:t>
            </a:r>
          </a:p>
          <a:p>
            <a:r>
              <a:rPr lang="en-US" dirty="0"/>
              <a:t>Key Past Strategies</a:t>
            </a:r>
          </a:p>
          <a:p>
            <a:r>
              <a:rPr lang="en-US" dirty="0"/>
              <a:t>What We Learned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1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F8AA5-C01C-40D7-82E0-862165D9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FF3A89-51A8-4AB4-94C4-2A23CAB6A0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F483B9-EE84-4057-808C-16A3F59CBB9A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en-US" dirty="0"/>
              <a:t>HSOB </a:t>
            </a:r>
          </a:p>
          <a:p>
            <a:r>
              <a:rPr lang="en-US" dirty="0"/>
              <a:t>Study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EF4DD7-F551-4B24-90E2-516B4B28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yr</a:t>
            </a:r>
            <a:r>
              <a:rPr lang="en-US" dirty="0"/>
              <a:t> actuals (</a:t>
            </a:r>
            <a:r>
              <a:rPr lang="en-US" dirty="0" err="1"/>
              <a:t>phillipe</a:t>
            </a:r>
            <a:r>
              <a:rPr lang="en-US" dirty="0"/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ECC54E-0353-4302-B02C-FFC481647961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15BCF2-6DDC-46A9-9637-6715FAE5B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75594-3602-4F37-817D-A806A4820A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624E28-C1A4-4AAA-8D3A-75AFD085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Strategies HSOB (</a:t>
            </a:r>
            <a:r>
              <a:rPr lang="en-US" dirty="0" err="1"/>
              <a:t>pierre</a:t>
            </a:r>
            <a:r>
              <a:rPr lang="en-US" dirty="0"/>
              <a:t>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CCE359-EFB9-476D-A72B-132A13D0D9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Digital Campaigns (ROI)</a:t>
            </a:r>
          </a:p>
          <a:p>
            <a:r>
              <a:rPr lang="en-US" dirty="0"/>
              <a:t>Web/SEO </a:t>
            </a:r>
          </a:p>
          <a:p>
            <a:r>
              <a:rPr lang="en-US" dirty="0"/>
              <a:t>Email if possible</a:t>
            </a:r>
          </a:p>
        </p:txBody>
      </p:sp>
    </p:spTree>
    <p:extLst>
      <p:ext uri="{BB962C8B-B14F-4D97-AF65-F5344CB8AC3E}">
        <p14:creationId xmlns:p14="http://schemas.microsoft.com/office/powerpoint/2010/main" val="83498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EA1CA-6F89-4DB3-B8BF-B54A4962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F7B12C-2EE9-4F3F-A73E-AA8563FA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HSOB WEB/SEO Data HERE (Chris)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E0EF47-82C7-4803-ABE5-D8C6FC1BD6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54FE4E-F5F8-4F66-AE3A-68D8E45E2C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3905EB-791E-43A5-9991-F6CED808EB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4466A-5E3D-444D-9C6D-77F06F7C23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1085"/>
      </p:ext>
    </p:extLst>
  </p:cSld>
  <p:clrMapOvr>
    <a:masterClrMapping/>
  </p:clrMapOvr>
</p:sld>
</file>

<file path=ppt/theme/theme1.xml><?xml version="1.0" encoding="utf-8"?>
<a:theme xmlns:a="http://schemas.openxmlformats.org/drawingml/2006/main" name="2_Left Align ">
  <a:themeElements>
    <a:clrScheme name="New CIEE Colors">
      <a:dk1>
        <a:srgbClr val="505250"/>
      </a:dk1>
      <a:lt1>
        <a:srgbClr val="FFFFFF"/>
      </a:lt1>
      <a:dk2>
        <a:srgbClr val="C1C4C8"/>
      </a:dk2>
      <a:lt2>
        <a:srgbClr val="009845"/>
      </a:lt2>
      <a:accent1>
        <a:srgbClr val="005CB9"/>
      </a:accent1>
      <a:accent2>
        <a:srgbClr val="FF5E00"/>
      </a:accent2>
      <a:accent3>
        <a:srgbClr val="42A7C6"/>
      </a:accent3>
      <a:accent4>
        <a:srgbClr val="722282"/>
      </a:accent4>
      <a:accent5>
        <a:srgbClr val="FFC844"/>
      </a:accent5>
      <a:accent6>
        <a:srgbClr val="009845"/>
      </a:accent6>
      <a:hlink>
        <a:srgbClr val="FF5F00"/>
      </a:hlink>
      <a:folHlink>
        <a:srgbClr val="42A7C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sz="1400" b="0" i="0" dirty="0">
            <a:solidFill>
              <a:srgbClr val="505251"/>
            </a:solidFill>
            <a:latin typeface="Montserrat Extra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EE Internal PowerPoint Template - June 2019 FINAL" id="{B2576254-8BB8-452C-90EF-B1596016535A}" vid="{C537E1AE-9A58-4542-B276-B8E24CDFC667}"/>
    </a:ext>
  </a:extLst>
</a:theme>
</file>

<file path=ppt/theme/theme2.xml><?xml version="1.0" encoding="utf-8"?>
<a:theme xmlns:a="http://schemas.openxmlformats.org/drawingml/2006/main" name="Theme3_Internal">
  <a:themeElements>
    <a:clrScheme name="New CIEE Colors">
      <a:dk1>
        <a:srgbClr val="505250"/>
      </a:dk1>
      <a:lt1>
        <a:srgbClr val="FFFFFF"/>
      </a:lt1>
      <a:dk2>
        <a:srgbClr val="C1C4C8"/>
      </a:dk2>
      <a:lt2>
        <a:srgbClr val="009845"/>
      </a:lt2>
      <a:accent1>
        <a:srgbClr val="005CB9"/>
      </a:accent1>
      <a:accent2>
        <a:srgbClr val="FF5E00"/>
      </a:accent2>
      <a:accent3>
        <a:srgbClr val="42A7C6"/>
      </a:accent3>
      <a:accent4>
        <a:srgbClr val="722282"/>
      </a:accent4>
      <a:accent5>
        <a:srgbClr val="FFC844"/>
      </a:accent5>
      <a:accent6>
        <a:srgbClr val="009845"/>
      </a:accent6>
      <a:hlink>
        <a:srgbClr val="FF5F00"/>
      </a:hlink>
      <a:folHlink>
        <a:srgbClr val="42A7C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sz="1400" b="0" i="0" dirty="0">
            <a:solidFill>
              <a:srgbClr val="505251"/>
            </a:solidFill>
            <a:latin typeface="Montserrat Extra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3_Internal" id="{3782C89C-E13F-495B-8C84-AD09601D2ADF}" vid="{0661766F-923A-4C3C-AE1F-042100F528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CBCB4E353C7B4FA4D6A37D2DAB1FE4" ma:contentTypeVersion="13" ma:contentTypeDescription="Create a new document." ma:contentTypeScope="" ma:versionID="2566202b484c1453e7a0036d8260cf67">
  <xsd:schema xmlns:xsd="http://www.w3.org/2001/XMLSchema" xmlns:xs="http://www.w3.org/2001/XMLSchema" xmlns:p="http://schemas.microsoft.com/office/2006/metadata/properties" xmlns:ns3="93c56eca-bfd8-4677-9e37-261a5a6cb3c4" xmlns:ns4="e59aa35e-3f91-4fcb-ac7a-21455deb64c9" targetNamespace="http://schemas.microsoft.com/office/2006/metadata/properties" ma:root="true" ma:fieldsID="76cff6a5f4314a57d9cb84c6fc972b70" ns3:_="" ns4:_="">
    <xsd:import namespace="93c56eca-bfd8-4677-9e37-261a5a6cb3c4"/>
    <xsd:import namespace="e59aa35e-3f91-4fcb-ac7a-21455deb64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56eca-bfd8-4677-9e37-261a5a6cb3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aa35e-3f91-4fcb-ac7a-21455deb6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C59D4B-0D83-4287-8D10-E4099B0C6A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c56eca-bfd8-4677-9e37-261a5a6cb3c4"/>
    <ds:schemaRef ds:uri="e59aa35e-3f91-4fcb-ac7a-21455deb6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4989C4-FFCF-4D33-87A9-3952BF8DAB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2F90A3-108D-499E-869E-7C04D8AAED2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CIEE Internal PowerPoint Template - June 2019 FINAL</Template>
  <TotalTime>157</TotalTime>
  <Words>59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Aglet Slab</vt:lpstr>
      <vt:lpstr>Aglet Slab Light</vt:lpstr>
      <vt:lpstr>Aglet Slab Semibold</vt:lpstr>
      <vt:lpstr>Arial</vt:lpstr>
      <vt:lpstr>Montserrat</vt:lpstr>
      <vt:lpstr>Montserrat ExtraLight</vt:lpstr>
      <vt:lpstr>Montserrat Light</vt:lpstr>
      <vt:lpstr>Montserrat Medium</vt:lpstr>
      <vt:lpstr>Montserrat SemiBold</vt:lpstr>
      <vt:lpstr>TitlingGothicFB Comp</vt:lpstr>
      <vt:lpstr>TitlingGothicFB Comp Standard</vt:lpstr>
      <vt:lpstr>TitlingGothicFB Wide</vt:lpstr>
      <vt:lpstr>2_Left Align </vt:lpstr>
      <vt:lpstr>Theme3_Internal</vt:lpstr>
      <vt:lpstr>Summit 1</vt:lpstr>
      <vt:lpstr>Understanding prior marketing strategies</vt:lpstr>
      <vt:lpstr>5 yr actuals (phillipe)</vt:lpstr>
      <vt:lpstr>Key Strategies HSOB (pierre)</vt:lpstr>
      <vt:lpstr>HSOB WEB/SEO Data HERE (Chris)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Foley</dc:creator>
  <cp:lastModifiedBy>Luci Geraci</cp:lastModifiedBy>
  <cp:revision>2</cp:revision>
  <cp:lastPrinted>2019-05-22T20:24:01Z</cp:lastPrinted>
  <dcterms:created xsi:type="dcterms:W3CDTF">2019-09-09T15:38:38Z</dcterms:created>
  <dcterms:modified xsi:type="dcterms:W3CDTF">2022-01-20T22:04:40Z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0x01010095CBCB4E353C7B4FA4D6A37D2DAB1FE4</vt:lpwstr>
  </property>
  <property fmtid="{D5CDD505-2E9C-101B-9397-08002B2CF9AE}" pid="3" name="_dlc_DocIdItemGuid">
    <vt:lpwstr>367e264d-b357-45d0-ab48-0c8e99c0a8d5</vt:lpwstr>
  </property>
</Properties>
</file>